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6F8FB-AE81-43AB-9B03-F6F7AF73D20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050CE74E-CBA2-468F-8CE3-A3874AB932D9}">
      <dgm:prSet/>
      <dgm:spPr/>
      <dgm:t>
        <a:bodyPr/>
        <a:lstStyle/>
        <a:p>
          <a:pPr>
            <a:defRPr cap="all"/>
          </a:pPr>
          <a:r>
            <a:rPr lang="fi-FI"/>
            <a:t>Mukaan kokeneita ammunnan ohjaajia</a:t>
          </a:r>
          <a:endParaRPr lang="en-US"/>
        </a:p>
      </dgm:t>
    </dgm:pt>
    <dgm:pt modelId="{E1C9317A-3B89-4CB2-821D-2D94FF9C4BB8}" type="parTrans" cxnId="{0CCF2E6F-CA16-4181-A833-A8C52DBE6A2C}">
      <dgm:prSet/>
      <dgm:spPr/>
      <dgm:t>
        <a:bodyPr/>
        <a:lstStyle/>
        <a:p>
          <a:endParaRPr lang="en-US"/>
        </a:p>
      </dgm:t>
    </dgm:pt>
    <dgm:pt modelId="{5319A583-47FE-4F2D-A011-43FD1D2948E4}" type="sibTrans" cxnId="{0CCF2E6F-CA16-4181-A833-A8C52DBE6A2C}">
      <dgm:prSet/>
      <dgm:spPr/>
      <dgm:t>
        <a:bodyPr/>
        <a:lstStyle/>
        <a:p>
          <a:endParaRPr lang="en-US"/>
        </a:p>
      </dgm:t>
    </dgm:pt>
    <dgm:pt modelId="{242F680F-236A-425D-892D-889EC85AC161}">
      <dgm:prSet/>
      <dgm:spPr/>
      <dgm:t>
        <a:bodyPr/>
        <a:lstStyle/>
        <a:p>
          <a:pPr>
            <a:defRPr cap="all"/>
          </a:pPr>
          <a:r>
            <a:rPr lang="fi-FI"/>
            <a:t>Omia junioreita</a:t>
          </a:r>
          <a:endParaRPr lang="en-US"/>
        </a:p>
      </dgm:t>
    </dgm:pt>
    <dgm:pt modelId="{3E09DE22-0FB7-4443-9539-E6F524977C91}" type="parTrans" cxnId="{75BFF853-6C12-4411-B8CE-DA0FF6CA710B}">
      <dgm:prSet/>
      <dgm:spPr/>
      <dgm:t>
        <a:bodyPr/>
        <a:lstStyle/>
        <a:p>
          <a:endParaRPr lang="en-US"/>
        </a:p>
      </dgm:t>
    </dgm:pt>
    <dgm:pt modelId="{C1D11CC7-40A4-4E28-A8B5-0994C2A8D966}" type="sibTrans" cxnId="{75BFF853-6C12-4411-B8CE-DA0FF6CA710B}">
      <dgm:prSet/>
      <dgm:spPr/>
      <dgm:t>
        <a:bodyPr/>
        <a:lstStyle/>
        <a:p>
          <a:endParaRPr lang="en-US"/>
        </a:p>
      </dgm:t>
    </dgm:pt>
    <dgm:pt modelId="{745AAA1F-E295-43B7-81BA-C3F2AE18D838}">
      <dgm:prSet/>
      <dgm:spPr/>
      <dgm:t>
        <a:bodyPr/>
        <a:lstStyle/>
        <a:p>
          <a:pPr>
            <a:defRPr cap="all"/>
          </a:pPr>
          <a:r>
            <a:rPr lang="fi-FI"/>
            <a:t>Tilaisuuden johtajalla oltava riittävästi luontaista auktoriteettia</a:t>
          </a:r>
          <a:endParaRPr lang="en-US"/>
        </a:p>
      </dgm:t>
    </dgm:pt>
    <dgm:pt modelId="{4D65702B-D71F-4616-85EC-5FE4E771C75E}" type="parTrans" cxnId="{5901634F-5367-4A31-93D6-905D7B08D9EF}">
      <dgm:prSet/>
      <dgm:spPr/>
      <dgm:t>
        <a:bodyPr/>
        <a:lstStyle/>
        <a:p>
          <a:endParaRPr lang="en-US"/>
        </a:p>
      </dgm:t>
    </dgm:pt>
    <dgm:pt modelId="{6EEEA499-2941-4CBC-83AF-4706029D90DD}" type="sibTrans" cxnId="{5901634F-5367-4A31-93D6-905D7B08D9EF}">
      <dgm:prSet/>
      <dgm:spPr/>
      <dgm:t>
        <a:bodyPr/>
        <a:lstStyle/>
        <a:p>
          <a:endParaRPr lang="en-US"/>
        </a:p>
      </dgm:t>
    </dgm:pt>
    <dgm:pt modelId="{2DC7F8EA-27E3-449C-A33B-3949BC870F0C}">
      <dgm:prSet/>
      <dgm:spPr/>
      <dgm:t>
        <a:bodyPr/>
        <a:lstStyle/>
        <a:p>
          <a:pPr>
            <a:defRPr cap="all"/>
          </a:pPr>
          <a:r>
            <a:rPr lang="fi-FI"/>
            <a:t>Aiempi kokemus lasten ja nuorten parissa toimimisesta auttaa</a:t>
          </a:r>
          <a:endParaRPr lang="en-US"/>
        </a:p>
      </dgm:t>
    </dgm:pt>
    <dgm:pt modelId="{BECDA133-F831-4550-BD7C-A6BE5F3DBE32}" type="parTrans" cxnId="{283FF8CF-0FAC-46C2-A151-F5A3530A0745}">
      <dgm:prSet/>
      <dgm:spPr/>
      <dgm:t>
        <a:bodyPr/>
        <a:lstStyle/>
        <a:p>
          <a:endParaRPr lang="en-US"/>
        </a:p>
      </dgm:t>
    </dgm:pt>
    <dgm:pt modelId="{3FAADAF6-E2A7-4B14-90F1-A2FE95764CF1}" type="sibTrans" cxnId="{283FF8CF-0FAC-46C2-A151-F5A3530A0745}">
      <dgm:prSet/>
      <dgm:spPr/>
      <dgm:t>
        <a:bodyPr/>
        <a:lstStyle/>
        <a:p>
          <a:endParaRPr lang="en-US"/>
        </a:p>
      </dgm:t>
    </dgm:pt>
    <dgm:pt modelId="{7C55451C-33B0-44DA-B138-FF7EA421831F}">
      <dgm:prSet/>
      <dgm:spPr/>
      <dgm:t>
        <a:bodyPr/>
        <a:lstStyle/>
        <a:p>
          <a:pPr>
            <a:defRPr cap="all"/>
          </a:pPr>
          <a:r>
            <a:rPr lang="fi-FI"/>
            <a:t>Kameramies kannattaa ottaa mukaan</a:t>
          </a:r>
          <a:endParaRPr lang="en-US"/>
        </a:p>
      </dgm:t>
    </dgm:pt>
    <dgm:pt modelId="{602517CA-8149-4213-97A0-0FF8648D1247}" type="parTrans" cxnId="{612F1B8B-1913-48DF-A76A-503281BDEBDB}">
      <dgm:prSet/>
      <dgm:spPr/>
      <dgm:t>
        <a:bodyPr/>
        <a:lstStyle/>
        <a:p>
          <a:endParaRPr lang="en-US"/>
        </a:p>
      </dgm:t>
    </dgm:pt>
    <dgm:pt modelId="{978D3402-E704-421D-843F-C189624313C0}" type="sibTrans" cxnId="{612F1B8B-1913-48DF-A76A-503281BDEBDB}">
      <dgm:prSet/>
      <dgm:spPr/>
      <dgm:t>
        <a:bodyPr/>
        <a:lstStyle/>
        <a:p>
          <a:endParaRPr lang="en-US"/>
        </a:p>
      </dgm:t>
    </dgm:pt>
    <dgm:pt modelId="{69061EE9-8CAD-4A0D-AD70-5390C5B2055F}" type="pres">
      <dgm:prSet presAssocID="{2846F8FB-AE81-43AB-9B03-F6F7AF73D207}" presName="root" presStyleCnt="0">
        <dgm:presLayoutVars>
          <dgm:dir/>
          <dgm:resizeHandles val="exact"/>
        </dgm:presLayoutVars>
      </dgm:prSet>
      <dgm:spPr/>
    </dgm:pt>
    <dgm:pt modelId="{D706043F-3452-466D-8986-40102223E848}" type="pres">
      <dgm:prSet presAssocID="{050CE74E-CBA2-468F-8CE3-A3874AB932D9}" presName="compNode" presStyleCnt="0"/>
      <dgm:spPr/>
    </dgm:pt>
    <dgm:pt modelId="{B8332573-DF19-4DAE-BF97-2A5F563F78B4}" type="pres">
      <dgm:prSet presAssocID="{050CE74E-CBA2-468F-8CE3-A3874AB932D9}" presName="iconBgRect" presStyleLbl="bgShp" presStyleIdx="0" presStyleCnt="5"/>
      <dgm:spPr/>
    </dgm:pt>
    <dgm:pt modelId="{D497029B-D3E6-4EA6-B9E4-D03F54F5C682}" type="pres">
      <dgm:prSet presAssocID="{050CE74E-CBA2-468F-8CE3-A3874AB932D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61AF239-09BE-4976-A9BB-E0F47CCD4B43}" type="pres">
      <dgm:prSet presAssocID="{050CE74E-CBA2-468F-8CE3-A3874AB932D9}" presName="spaceRect" presStyleCnt="0"/>
      <dgm:spPr/>
    </dgm:pt>
    <dgm:pt modelId="{B43942F8-E049-4A39-81C1-C8683A36A99F}" type="pres">
      <dgm:prSet presAssocID="{050CE74E-CBA2-468F-8CE3-A3874AB932D9}" presName="textRect" presStyleLbl="revTx" presStyleIdx="0" presStyleCnt="5">
        <dgm:presLayoutVars>
          <dgm:chMax val="1"/>
          <dgm:chPref val="1"/>
        </dgm:presLayoutVars>
      </dgm:prSet>
      <dgm:spPr/>
    </dgm:pt>
    <dgm:pt modelId="{566D9B2D-698E-422A-9299-2D3FDC2EF4F8}" type="pres">
      <dgm:prSet presAssocID="{5319A583-47FE-4F2D-A011-43FD1D2948E4}" presName="sibTrans" presStyleCnt="0"/>
      <dgm:spPr/>
    </dgm:pt>
    <dgm:pt modelId="{0FA98A37-D274-4FC0-8249-5E866E5B4008}" type="pres">
      <dgm:prSet presAssocID="{242F680F-236A-425D-892D-889EC85AC161}" presName="compNode" presStyleCnt="0"/>
      <dgm:spPr/>
    </dgm:pt>
    <dgm:pt modelId="{6D4961A2-5002-49CD-8120-A6F09A4BA380}" type="pres">
      <dgm:prSet presAssocID="{242F680F-236A-425D-892D-889EC85AC161}" presName="iconBgRect" presStyleLbl="bgShp" presStyleIdx="1" presStyleCnt="5"/>
      <dgm:spPr/>
    </dgm:pt>
    <dgm:pt modelId="{80453C06-2A3F-4531-BF47-B469C9709BBB}" type="pres">
      <dgm:prSet presAssocID="{242F680F-236A-425D-892D-889EC85AC16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"/>
        </a:ext>
      </dgm:extLst>
    </dgm:pt>
    <dgm:pt modelId="{9E3D2F5F-1646-4BBF-A116-0151862131C5}" type="pres">
      <dgm:prSet presAssocID="{242F680F-236A-425D-892D-889EC85AC161}" presName="spaceRect" presStyleCnt="0"/>
      <dgm:spPr/>
    </dgm:pt>
    <dgm:pt modelId="{74BF31A0-F613-4401-B5BF-F4382FA8E237}" type="pres">
      <dgm:prSet presAssocID="{242F680F-236A-425D-892D-889EC85AC161}" presName="textRect" presStyleLbl="revTx" presStyleIdx="1" presStyleCnt="5">
        <dgm:presLayoutVars>
          <dgm:chMax val="1"/>
          <dgm:chPref val="1"/>
        </dgm:presLayoutVars>
      </dgm:prSet>
      <dgm:spPr/>
    </dgm:pt>
    <dgm:pt modelId="{F3DEEC43-0639-4090-84ED-43250BC72ED1}" type="pres">
      <dgm:prSet presAssocID="{C1D11CC7-40A4-4E28-A8B5-0994C2A8D966}" presName="sibTrans" presStyleCnt="0"/>
      <dgm:spPr/>
    </dgm:pt>
    <dgm:pt modelId="{9BA64EFF-02F2-4F77-A56B-E9789F49DBA7}" type="pres">
      <dgm:prSet presAssocID="{745AAA1F-E295-43B7-81BA-C3F2AE18D838}" presName="compNode" presStyleCnt="0"/>
      <dgm:spPr/>
    </dgm:pt>
    <dgm:pt modelId="{A90874C6-8F00-46C5-88E4-88A6A1F293F5}" type="pres">
      <dgm:prSet presAssocID="{745AAA1F-E295-43B7-81BA-C3F2AE18D838}" presName="iconBgRect" presStyleLbl="bgShp" presStyleIdx="2" presStyleCnt="5"/>
      <dgm:spPr/>
    </dgm:pt>
    <dgm:pt modelId="{417F4898-FA52-4F1F-81B7-669C3EDFFF04}" type="pres">
      <dgm:prSet presAssocID="{745AAA1F-E295-43B7-81BA-C3F2AE18D83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2ADDB4D-5290-4C87-ADF8-9C9BB4C4AEA1}" type="pres">
      <dgm:prSet presAssocID="{745AAA1F-E295-43B7-81BA-C3F2AE18D838}" presName="spaceRect" presStyleCnt="0"/>
      <dgm:spPr/>
    </dgm:pt>
    <dgm:pt modelId="{B9F1555D-14F1-4E96-86BD-AFD2A34BF065}" type="pres">
      <dgm:prSet presAssocID="{745AAA1F-E295-43B7-81BA-C3F2AE18D838}" presName="textRect" presStyleLbl="revTx" presStyleIdx="2" presStyleCnt="5">
        <dgm:presLayoutVars>
          <dgm:chMax val="1"/>
          <dgm:chPref val="1"/>
        </dgm:presLayoutVars>
      </dgm:prSet>
      <dgm:spPr/>
    </dgm:pt>
    <dgm:pt modelId="{BE8C08CF-E20D-4845-A153-D7702EDE3CF4}" type="pres">
      <dgm:prSet presAssocID="{6EEEA499-2941-4CBC-83AF-4706029D90DD}" presName="sibTrans" presStyleCnt="0"/>
      <dgm:spPr/>
    </dgm:pt>
    <dgm:pt modelId="{B54AE1BC-60E7-4EC8-BA80-14950CED0AF0}" type="pres">
      <dgm:prSet presAssocID="{2DC7F8EA-27E3-449C-A33B-3949BC870F0C}" presName="compNode" presStyleCnt="0"/>
      <dgm:spPr/>
    </dgm:pt>
    <dgm:pt modelId="{3AF3DCE1-D739-422E-9162-6C009A890A38}" type="pres">
      <dgm:prSet presAssocID="{2DC7F8EA-27E3-449C-A33B-3949BC870F0C}" presName="iconBgRect" presStyleLbl="bgShp" presStyleIdx="3" presStyleCnt="5"/>
      <dgm:spPr/>
    </dgm:pt>
    <dgm:pt modelId="{DF38A9D3-CAB4-47F1-9C43-570748361ADC}" type="pres">
      <dgm:prSet presAssocID="{2DC7F8EA-27E3-449C-A33B-3949BC870F0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1B93B58-5C75-4D60-A06D-8EA8221CE0D3}" type="pres">
      <dgm:prSet presAssocID="{2DC7F8EA-27E3-449C-A33B-3949BC870F0C}" presName="spaceRect" presStyleCnt="0"/>
      <dgm:spPr/>
    </dgm:pt>
    <dgm:pt modelId="{30A186DF-8B17-4DF4-BA1C-38B9560BFED1}" type="pres">
      <dgm:prSet presAssocID="{2DC7F8EA-27E3-449C-A33B-3949BC870F0C}" presName="textRect" presStyleLbl="revTx" presStyleIdx="3" presStyleCnt="5">
        <dgm:presLayoutVars>
          <dgm:chMax val="1"/>
          <dgm:chPref val="1"/>
        </dgm:presLayoutVars>
      </dgm:prSet>
      <dgm:spPr/>
    </dgm:pt>
    <dgm:pt modelId="{3AB7E029-471E-4DE5-82A3-01627286B41F}" type="pres">
      <dgm:prSet presAssocID="{3FAADAF6-E2A7-4B14-90F1-A2FE95764CF1}" presName="sibTrans" presStyleCnt="0"/>
      <dgm:spPr/>
    </dgm:pt>
    <dgm:pt modelId="{38C5E971-89C2-46FE-AC63-C96F9F08F92D}" type="pres">
      <dgm:prSet presAssocID="{7C55451C-33B0-44DA-B138-FF7EA421831F}" presName="compNode" presStyleCnt="0"/>
      <dgm:spPr/>
    </dgm:pt>
    <dgm:pt modelId="{F7A20D27-5C72-40CC-8118-D3A6321E68BD}" type="pres">
      <dgm:prSet presAssocID="{7C55451C-33B0-44DA-B138-FF7EA421831F}" presName="iconBgRect" presStyleLbl="bgShp" presStyleIdx="4" presStyleCnt="5"/>
      <dgm:spPr/>
    </dgm:pt>
    <dgm:pt modelId="{DDBFFF5E-7DF3-4084-A451-E7330E49B6F2}" type="pres">
      <dgm:prSet presAssocID="{7C55451C-33B0-44DA-B138-FF7EA421831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2677F09D-0AEF-4AEB-B8F1-D1F8CCA75BDE}" type="pres">
      <dgm:prSet presAssocID="{7C55451C-33B0-44DA-B138-FF7EA421831F}" presName="spaceRect" presStyleCnt="0"/>
      <dgm:spPr/>
    </dgm:pt>
    <dgm:pt modelId="{94E1D6D4-9A09-4BBD-BF0F-DCF877B61413}" type="pres">
      <dgm:prSet presAssocID="{7C55451C-33B0-44DA-B138-FF7EA421831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CCF2E6F-CA16-4181-A833-A8C52DBE6A2C}" srcId="{2846F8FB-AE81-43AB-9B03-F6F7AF73D207}" destId="{050CE74E-CBA2-468F-8CE3-A3874AB932D9}" srcOrd="0" destOrd="0" parTransId="{E1C9317A-3B89-4CB2-821D-2D94FF9C4BB8}" sibTransId="{5319A583-47FE-4F2D-A011-43FD1D2948E4}"/>
    <dgm:cxn modelId="{5901634F-5367-4A31-93D6-905D7B08D9EF}" srcId="{2846F8FB-AE81-43AB-9B03-F6F7AF73D207}" destId="{745AAA1F-E295-43B7-81BA-C3F2AE18D838}" srcOrd="2" destOrd="0" parTransId="{4D65702B-D71F-4616-85EC-5FE4E771C75E}" sibTransId="{6EEEA499-2941-4CBC-83AF-4706029D90DD}"/>
    <dgm:cxn modelId="{75BFF853-6C12-4411-B8CE-DA0FF6CA710B}" srcId="{2846F8FB-AE81-43AB-9B03-F6F7AF73D207}" destId="{242F680F-236A-425D-892D-889EC85AC161}" srcOrd="1" destOrd="0" parTransId="{3E09DE22-0FB7-4443-9539-E6F524977C91}" sibTransId="{C1D11CC7-40A4-4E28-A8B5-0994C2A8D966}"/>
    <dgm:cxn modelId="{8426A781-40E4-4786-BE03-B14236096DE9}" type="presOf" srcId="{242F680F-236A-425D-892D-889EC85AC161}" destId="{74BF31A0-F613-4401-B5BF-F4382FA8E237}" srcOrd="0" destOrd="0" presId="urn:microsoft.com/office/officeart/2018/5/layout/IconCircleLabelList"/>
    <dgm:cxn modelId="{612F1B8B-1913-48DF-A76A-503281BDEBDB}" srcId="{2846F8FB-AE81-43AB-9B03-F6F7AF73D207}" destId="{7C55451C-33B0-44DA-B138-FF7EA421831F}" srcOrd="4" destOrd="0" parTransId="{602517CA-8149-4213-97A0-0FF8648D1247}" sibTransId="{978D3402-E704-421D-843F-C189624313C0}"/>
    <dgm:cxn modelId="{FF642D96-C914-455C-A622-D6970B63BAAD}" type="presOf" srcId="{2846F8FB-AE81-43AB-9B03-F6F7AF73D207}" destId="{69061EE9-8CAD-4A0D-AD70-5390C5B2055F}" srcOrd="0" destOrd="0" presId="urn:microsoft.com/office/officeart/2018/5/layout/IconCircleLabelList"/>
    <dgm:cxn modelId="{E4C50EAA-797F-4A13-B871-2AB24D041A9E}" type="presOf" srcId="{2DC7F8EA-27E3-449C-A33B-3949BC870F0C}" destId="{30A186DF-8B17-4DF4-BA1C-38B9560BFED1}" srcOrd="0" destOrd="0" presId="urn:microsoft.com/office/officeart/2018/5/layout/IconCircleLabelList"/>
    <dgm:cxn modelId="{283FF8CF-0FAC-46C2-A151-F5A3530A0745}" srcId="{2846F8FB-AE81-43AB-9B03-F6F7AF73D207}" destId="{2DC7F8EA-27E3-449C-A33B-3949BC870F0C}" srcOrd="3" destOrd="0" parTransId="{BECDA133-F831-4550-BD7C-A6BE5F3DBE32}" sibTransId="{3FAADAF6-E2A7-4B14-90F1-A2FE95764CF1}"/>
    <dgm:cxn modelId="{3A5785E8-8B7E-43EB-9088-A06D52EBEC28}" type="presOf" srcId="{050CE74E-CBA2-468F-8CE3-A3874AB932D9}" destId="{B43942F8-E049-4A39-81C1-C8683A36A99F}" srcOrd="0" destOrd="0" presId="urn:microsoft.com/office/officeart/2018/5/layout/IconCircleLabelList"/>
    <dgm:cxn modelId="{075E97EC-732E-4E6A-ACFF-0832A982D2E0}" type="presOf" srcId="{7C55451C-33B0-44DA-B138-FF7EA421831F}" destId="{94E1D6D4-9A09-4BBD-BF0F-DCF877B61413}" srcOrd="0" destOrd="0" presId="urn:microsoft.com/office/officeart/2018/5/layout/IconCircleLabelList"/>
    <dgm:cxn modelId="{C04C34F6-5CC7-4473-9822-965FDCF7ACAC}" type="presOf" srcId="{745AAA1F-E295-43B7-81BA-C3F2AE18D838}" destId="{B9F1555D-14F1-4E96-86BD-AFD2A34BF065}" srcOrd="0" destOrd="0" presId="urn:microsoft.com/office/officeart/2018/5/layout/IconCircleLabelList"/>
    <dgm:cxn modelId="{795D0FBF-2EF0-49E0-8271-D95D98175C19}" type="presParOf" srcId="{69061EE9-8CAD-4A0D-AD70-5390C5B2055F}" destId="{D706043F-3452-466D-8986-40102223E848}" srcOrd="0" destOrd="0" presId="urn:microsoft.com/office/officeart/2018/5/layout/IconCircleLabelList"/>
    <dgm:cxn modelId="{FE0DECFA-FA9F-4263-86C3-96B62D1F0EC8}" type="presParOf" srcId="{D706043F-3452-466D-8986-40102223E848}" destId="{B8332573-DF19-4DAE-BF97-2A5F563F78B4}" srcOrd="0" destOrd="0" presId="urn:microsoft.com/office/officeart/2018/5/layout/IconCircleLabelList"/>
    <dgm:cxn modelId="{3DFB316B-DA73-4EFF-8239-18C1975BE07A}" type="presParOf" srcId="{D706043F-3452-466D-8986-40102223E848}" destId="{D497029B-D3E6-4EA6-B9E4-D03F54F5C682}" srcOrd="1" destOrd="0" presId="urn:microsoft.com/office/officeart/2018/5/layout/IconCircleLabelList"/>
    <dgm:cxn modelId="{0FD3702B-5A3A-4EFE-8098-2B9008C14726}" type="presParOf" srcId="{D706043F-3452-466D-8986-40102223E848}" destId="{D61AF239-09BE-4976-A9BB-E0F47CCD4B43}" srcOrd="2" destOrd="0" presId="urn:microsoft.com/office/officeart/2018/5/layout/IconCircleLabelList"/>
    <dgm:cxn modelId="{78CB3C50-B3E3-4C3B-A1EA-6AA18A84000B}" type="presParOf" srcId="{D706043F-3452-466D-8986-40102223E848}" destId="{B43942F8-E049-4A39-81C1-C8683A36A99F}" srcOrd="3" destOrd="0" presId="urn:microsoft.com/office/officeart/2018/5/layout/IconCircleLabelList"/>
    <dgm:cxn modelId="{2802F06E-3B16-460D-8F2C-7B603FAA7E02}" type="presParOf" srcId="{69061EE9-8CAD-4A0D-AD70-5390C5B2055F}" destId="{566D9B2D-698E-422A-9299-2D3FDC2EF4F8}" srcOrd="1" destOrd="0" presId="urn:microsoft.com/office/officeart/2018/5/layout/IconCircleLabelList"/>
    <dgm:cxn modelId="{8B90DB52-5003-4CC2-B446-1929B0D9FEEF}" type="presParOf" srcId="{69061EE9-8CAD-4A0D-AD70-5390C5B2055F}" destId="{0FA98A37-D274-4FC0-8249-5E866E5B4008}" srcOrd="2" destOrd="0" presId="urn:microsoft.com/office/officeart/2018/5/layout/IconCircleLabelList"/>
    <dgm:cxn modelId="{394D46E4-D0A3-419A-8FD8-8C4F8B2F44A9}" type="presParOf" srcId="{0FA98A37-D274-4FC0-8249-5E866E5B4008}" destId="{6D4961A2-5002-49CD-8120-A6F09A4BA380}" srcOrd="0" destOrd="0" presId="urn:microsoft.com/office/officeart/2018/5/layout/IconCircleLabelList"/>
    <dgm:cxn modelId="{9424FA71-AC9F-431A-B1A0-B45D717E64D5}" type="presParOf" srcId="{0FA98A37-D274-4FC0-8249-5E866E5B4008}" destId="{80453C06-2A3F-4531-BF47-B469C9709BBB}" srcOrd="1" destOrd="0" presId="urn:microsoft.com/office/officeart/2018/5/layout/IconCircleLabelList"/>
    <dgm:cxn modelId="{06AE295C-BFED-40BC-8BC9-56728B145C79}" type="presParOf" srcId="{0FA98A37-D274-4FC0-8249-5E866E5B4008}" destId="{9E3D2F5F-1646-4BBF-A116-0151862131C5}" srcOrd="2" destOrd="0" presId="urn:microsoft.com/office/officeart/2018/5/layout/IconCircleLabelList"/>
    <dgm:cxn modelId="{BD3650E7-E3ED-4CDB-879F-2CCCA427FE95}" type="presParOf" srcId="{0FA98A37-D274-4FC0-8249-5E866E5B4008}" destId="{74BF31A0-F613-4401-B5BF-F4382FA8E237}" srcOrd="3" destOrd="0" presId="urn:microsoft.com/office/officeart/2018/5/layout/IconCircleLabelList"/>
    <dgm:cxn modelId="{333E735E-71BF-451A-A210-5E49380E2B1F}" type="presParOf" srcId="{69061EE9-8CAD-4A0D-AD70-5390C5B2055F}" destId="{F3DEEC43-0639-4090-84ED-43250BC72ED1}" srcOrd="3" destOrd="0" presId="urn:microsoft.com/office/officeart/2018/5/layout/IconCircleLabelList"/>
    <dgm:cxn modelId="{A119107D-1B64-41DA-99DD-48D63E7FAA63}" type="presParOf" srcId="{69061EE9-8CAD-4A0D-AD70-5390C5B2055F}" destId="{9BA64EFF-02F2-4F77-A56B-E9789F49DBA7}" srcOrd="4" destOrd="0" presId="urn:microsoft.com/office/officeart/2018/5/layout/IconCircleLabelList"/>
    <dgm:cxn modelId="{058609CE-E22F-42DD-92A3-EC177BBD6146}" type="presParOf" srcId="{9BA64EFF-02F2-4F77-A56B-E9789F49DBA7}" destId="{A90874C6-8F00-46C5-88E4-88A6A1F293F5}" srcOrd="0" destOrd="0" presId="urn:microsoft.com/office/officeart/2018/5/layout/IconCircleLabelList"/>
    <dgm:cxn modelId="{B8BF1128-AA98-4EDB-812F-213BF9C23DF2}" type="presParOf" srcId="{9BA64EFF-02F2-4F77-A56B-E9789F49DBA7}" destId="{417F4898-FA52-4F1F-81B7-669C3EDFFF04}" srcOrd="1" destOrd="0" presId="urn:microsoft.com/office/officeart/2018/5/layout/IconCircleLabelList"/>
    <dgm:cxn modelId="{33E7C641-0024-46B5-841B-62FF7D7BC6B9}" type="presParOf" srcId="{9BA64EFF-02F2-4F77-A56B-E9789F49DBA7}" destId="{82ADDB4D-5290-4C87-ADF8-9C9BB4C4AEA1}" srcOrd="2" destOrd="0" presId="urn:microsoft.com/office/officeart/2018/5/layout/IconCircleLabelList"/>
    <dgm:cxn modelId="{57F5CC94-757F-4092-9AB3-768C1E3C1B4F}" type="presParOf" srcId="{9BA64EFF-02F2-4F77-A56B-E9789F49DBA7}" destId="{B9F1555D-14F1-4E96-86BD-AFD2A34BF065}" srcOrd="3" destOrd="0" presId="urn:microsoft.com/office/officeart/2018/5/layout/IconCircleLabelList"/>
    <dgm:cxn modelId="{6C422AE3-21B4-41E9-ABC1-B5221516E944}" type="presParOf" srcId="{69061EE9-8CAD-4A0D-AD70-5390C5B2055F}" destId="{BE8C08CF-E20D-4845-A153-D7702EDE3CF4}" srcOrd="5" destOrd="0" presId="urn:microsoft.com/office/officeart/2018/5/layout/IconCircleLabelList"/>
    <dgm:cxn modelId="{D06D34D9-E1D7-43E1-9A0A-727C7C0BDD06}" type="presParOf" srcId="{69061EE9-8CAD-4A0D-AD70-5390C5B2055F}" destId="{B54AE1BC-60E7-4EC8-BA80-14950CED0AF0}" srcOrd="6" destOrd="0" presId="urn:microsoft.com/office/officeart/2018/5/layout/IconCircleLabelList"/>
    <dgm:cxn modelId="{0902CF2E-4AC1-4A0F-992C-2869198B5D61}" type="presParOf" srcId="{B54AE1BC-60E7-4EC8-BA80-14950CED0AF0}" destId="{3AF3DCE1-D739-422E-9162-6C009A890A38}" srcOrd="0" destOrd="0" presId="urn:microsoft.com/office/officeart/2018/5/layout/IconCircleLabelList"/>
    <dgm:cxn modelId="{89776FDF-E059-4183-9879-6BAE2D5575D5}" type="presParOf" srcId="{B54AE1BC-60E7-4EC8-BA80-14950CED0AF0}" destId="{DF38A9D3-CAB4-47F1-9C43-570748361ADC}" srcOrd="1" destOrd="0" presId="urn:microsoft.com/office/officeart/2018/5/layout/IconCircleLabelList"/>
    <dgm:cxn modelId="{6DFA0739-33FD-4CEC-A9A0-C854B292F555}" type="presParOf" srcId="{B54AE1BC-60E7-4EC8-BA80-14950CED0AF0}" destId="{E1B93B58-5C75-4D60-A06D-8EA8221CE0D3}" srcOrd="2" destOrd="0" presId="urn:microsoft.com/office/officeart/2018/5/layout/IconCircleLabelList"/>
    <dgm:cxn modelId="{7AA7CE7F-6C18-4D35-AE31-280D15D34AC2}" type="presParOf" srcId="{B54AE1BC-60E7-4EC8-BA80-14950CED0AF0}" destId="{30A186DF-8B17-4DF4-BA1C-38B9560BFED1}" srcOrd="3" destOrd="0" presId="urn:microsoft.com/office/officeart/2018/5/layout/IconCircleLabelList"/>
    <dgm:cxn modelId="{E5E71CA4-F746-4C8B-9229-18263AB708C9}" type="presParOf" srcId="{69061EE9-8CAD-4A0D-AD70-5390C5B2055F}" destId="{3AB7E029-471E-4DE5-82A3-01627286B41F}" srcOrd="7" destOrd="0" presId="urn:microsoft.com/office/officeart/2018/5/layout/IconCircleLabelList"/>
    <dgm:cxn modelId="{E7D32CB9-CF6C-462D-AE62-81AD353DEBEB}" type="presParOf" srcId="{69061EE9-8CAD-4A0D-AD70-5390C5B2055F}" destId="{38C5E971-89C2-46FE-AC63-C96F9F08F92D}" srcOrd="8" destOrd="0" presId="urn:microsoft.com/office/officeart/2018/5/layout/IconCircleLabelList"/>
    <dgm:cxn modelId="{7D592885-43F5-476C-A3D5-F9A6D7AB2BBA}" type="presParOf" srcId="{38C5E971-89C2-46FE-AC63-C96F9F08F92D}" destId="{F7A20D27-5C72-40CC-8118-D3A6321E68BD}" srcOrd="0" destOrd="0" presId="urn:microsoft.com/office/officeart/2018/5/layout/IconCircleLabelList"/>
    <dgm:cxn modelId="{E67C5C0D-9953-49F9-98FE-00DD6628FE8C}" type="presParOf" srcId="{38C5E971-89C2-46FE-AC63-C96F9F08F92D}" destId="{DDBFFF5E-7DF3-4084-A451-E7330E49B6F2}" srcOrd="1" destOrd="0" presId="urn:microsoft.com/office/officeart/2018/5/layout/IconCircleLabelList"/>
    <dgm:cxn modelId="{869A15E5-F5E0-4BAB-8705-AC47C904BE85}" type="presParOf" srcId="{38C5E971-89C2-46FE-AC63-C96F9F08F92D}" destId="{2677F09D-0AEF-4AEB-B8F1-D1F8CCA75BDE}" srcOrd="2" destOrd="0" presId="urn:microsoft.com/office/officeart/2018/5/layout/IconCircleLabelList"/>
    <dgm:cxn modelId="{25592492-C479-46BA-8DC6-63FFDE95A68E}" type="presParOf" srcId="{38C5E971-89C2-46FE-AC63-C96F9F08F92D}" destId="{94E1D6D4-9A09-4BBD-BF0F-DCF877B6141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330428-21C4-4395-9BFC-456AB5B84CE8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48116D6-38CE-4620-9807-97E198327DE1}">
      <dgm:prSet/>
      <dgm:spPr/>
      <dgm:t>
        <a:bodyPr/>
        <a:lstStyle/>
        <a:p>
          <a:r>
            <a:rPr lang="fi-FI"/>
            <a:t>Opetellaan ja harjoitellaan simulaattorien käyttö</a:t>
          </a:r>
          <a:endParaRPr lang="en-US"/>
        </a:p>
      </dgm:t>
    </dgm:pt>
    <dgm:pt modelId="{505700D8-48AD-4F6D-85A9-3AEA59BD1C19}" type="parTrans" cxnId="{886FDA5E-3E4A-4DB2-A6B1-5B3FCB88DD79}">
      <dgm:prSet/>
      <dgm:spPr/>
      <dgm:t>
        <a:bodyPr/>
        <a:lstStyle/>
        <a:p>
          <a:endParaRPr lang="en-US"/>
        </a:p>
      </dgm:t>
    </dgm:pt>
    <dgm:pt modelId="{4E6C987B-651D-4C3C-B20E-27E4BCD800D1}" type="sibTrans" cxnId="{886FDA5E-3E4A-4DB2-A6B1-5B3FCB88DD79}">
      <dgm:prSet/>
      <dgm:spPr/>
      <dgm:t>
        <a:bodyPr/>
        <a:lstStyle/>
        <a:p>
          <a:endParaRPr lang="en-US"/>
        </a:p>
      </dgm:t>
    </dgm:pt>
    <dgm:pt modelId="{A7C99DB2-08CF-41D5-A9D8-A24E21207F77}">
      <dgm:prSet/>
      <dgm:spPr/>
      <dgm:t>
        <a:bodyPr/>
        <a:lstStyle/>
        <a:p>
          <a:r>
            <a:rPr lang="fi-FI"/>
            <a:t>Sovitaan keskinäinen tehtäväjako</a:t>
          </a:r>
          <a:endParaRPr lang="en-US"/>
        </a:p>
      </dgm:t>
    </dgm:pt>
    <dgm:pt modelId="{4E850EDB-25F6-404F-9B6E-3958BF732CD6}" type="parTrans" cxnId="{5AD26FDA-AD33-42D4-ACC9-6CB89388624B}">
      <dgm:prSet/>
      <dgm:spPr/>
      <dgm:t>
        <a:bodyPr/>
        <a:lstStyle/>
        <a:p>
          <a:endParaRPr lang="en-US"/>
        </a:p>
      </dgm:t>
    </dgm:pt>
    <dgm:pt modelId="{5DFC5E91-E1A8-48F9-B145-128CA41E5F17}" type="sibTrans" cxnId="{5AD26FDA-AD33-42D4-ACC9-6CB89388624B}">
      <dgm:prSet/>
      <dgm:spPr/>
      <dgm:t>
        <a:bodyPr/>
        <a:lstStyle/>
        <a:p>
          <a:endParaRPr lang="en-US"/>
        </a:p>
      </dgm:t>
    </dgm:pt>
    <dgm:pt modelId="{51948E18-05A9-4929-BB7C-C94E1E1F672E}">
      <dgm:prSet/>
      <dgm:spPr/>
      <dgm:t>
        <a:bodyPr/>
        <a:lstStyle/>
        <a:p>
          <a:r>
            <a:rPr lang="fi-FI"/>
            <a:t>Kellotetaan ja synkronoidaan ajankäyttö eri rasteilla. Mitoitetaan oppitunnin mittaiseksi</a:t>
          </a:r>
          <a:endParaRPr lang="en-US"/>
        </a:p>
      </dgm:t>
    </dgm:pt>
    <dgm:pt modelId="{30443985-FDB2-48A7-813C-0D98E8F83594}" type="parTrans" cxnId="{B6736E3D-4459-4DCC-BAD4-709F17EC760D}">
      <dgm:prSet/>
      <dgm:spPr/>
      <dgm:t>
        <a:bodyPr/>
        <a:lstStyle/>
        <a:p>
          <a:endParaRPr lang="en-US"/>
        </a:p>
      </dgm:t>
    </dgm:pt>
    <dgm:pt modelId="{25C693EC-9D89-4AFA-B277-77C557C6C1F0}" type="sibTrans" cxnId="{B6736E3D-4459-4DCC-BAD4-709F17EC760D}">
      <dgm:prSet/>
      <dgm:spPr/>
      <dgm:t>
        <a:bodyPr/>
        <a:lstStyle/>
        <a:p>
          <a:endParaRPr lang="en-US"/>
        </a:p>
      </dgm:t>
    </dgm:pt>
    <dgm:pt modelId="{18A064D7-C87E-43BA-A082-7DCA0005AFEF}">
      <dgm:prSet/>
      <dgm:spPr/>
      <dgm:t>
        <a:bodyPr/>
        <a:lstStyle/>
        <a:p>
          <a:r>
            <a:rPr lang="fi-FI"/>
            <a:t>Periaate: vähemmän puhetta, enemmän tekemistä</a:t>
          </a:r>
          <a:endParaRPr lang="en-US"/>
        </a:p>
      </dgm:t>
    </dgm:pt>
    <dgm:pt modelId="{82B66A09-9109-489B-B0BF-E6A36E16E2EC}" type="parTrans" cxnId="{8E1942C5-F69B-4173-B9C8-5D0EC3A2FBB8}">
      <dgm:prSet/>
      <dgm:spPr/>
      <dgm:t>
        <a:bodyPr/>
        <a:lstStyle/>
        <a:p>
          <a:endParaRPr lang="en-US"/>
        </a:p>
      </dgm:t>
    </dgm:pt>
    <dgm:pt modelId="{D11B8D98-0283-4108-A079-3D78ABF8D96E}" type="sibTrans" cxnId="{8E1942C5-F69B-4173-B9C8-5D0EC3A2FBB8}">
      <dgm:prSet/>
      <dgm:spPr/>
      <dgm:t>
        <a:bodyPr/>
        <a:lstStyle/>
        <a:p>
          <a:endParaRPr lang="en-US"/>
        </a:p>
      </dgm:t>
    </dgm:pt>
    <dgm:pt modelId="{9BE72C07-E431-42A0-9375-A13422291266}" type="pres">
      <dgm:prSet presAssocID="{5C330428-21C4-4395-9BFC-456AB5B84CE8}" presName="root" presStyleCnt="0">
        <dgm:presLayoutVars>
          <dgm:dir/>
          <dgm:resizeHandles val="exact"/>
        </dgm:presLayoutVars>
      </dgm:prSet>
      <dgm:spPr/>
    </dgm:pt>
    <dgm:pt modelId="{D61ABDC1-008C-483F-BCD1-EA2CA53489B4}" type="pres">
      <dgm:prSet presAssocID="{548116D6-38CE-4620-9807-97E198327DE1}" presName="compNode" presStyleCnt="0"/>
      <dgm:spPr/>
    </dgm:pt>
    <dgm:pt modelId="{E6D31393-2246-4701-ADF2-CC6A43B92C13}" type="pres">
      <dgm:prSet presAssocID="{548116D6-38CE-4620-9807-97E198327DE1}" presName="bgRect" presStyleLbl="bgShp" presStyleIdx="0" presStyleCnt="4"/>
      <dgm:spPr/>
    </dgm:pt>
    <dgm:pt modelId="{9633E167-3719-40BF-BEFF-F2E806F9761B}" type="pres">
      <dgm:prSet presAssocID="{548116D6-38CE-4620-9807-97E198327DE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68915EE-F605-4FFA-8DE5-2281653A8218}" type="pres">
      <dgm:prSet presAssocID="{548116D6-38CE-4620-9807-97E198327DE1}" presName="spaceRect" presStyleCnt="0"/>
      <dgm:spPr/>
    </dgm:pt>
    <dgm:pt modelId="{58194C35-E987-486E-A3EF-A01B59303616}" type="pres">
      <dgm:prSet presAssocID="{548116D6-38CE-4620-9807-97E198327DE1}" presName="parTx" presStyleLbl="revTx" presStyleIdx="0" presStyleCnt="4">
        <dgm:presLayoutVars>
          <dgm:chMax val="0"/>
          <dgm:chPref val="0"/>
        </dgm:presLayoutVars>
      </dgm:prSet>
      <dgm:spPr/>
    </dgm:pt>
    <dgm:pt modelId="{CE67F79A-5C72-4AC0-B5AA-254EFD6B2119}" type="pres">
      <dgm:prSet presAssocID="{4E6C987B-651D-4C3C-B20E-27E4BCD800D1}" presName="sibTrans" presStyleCnt="0"/>
      <dgm:spPr/>
    </dgm:pt>
    <dgm:pt modelId="{82737395-FA6C-485F-9A62-E542EB835D6B}" type="pres">
      <dgm:prSet presAssocID="{A7C99DB2-08CF-41D5-A9D8-A24E21207F77}" presName="compNode" presStyleCnt="0"/>
      <dgm:spPr/>
    </dgm:pt>
    <dgm:pt modelId="{AFF4D3ED-A743-4028-897D-E663C2E66B0D}" type="pres">
      <dgm:prSet presAssocID="{A7C99DB2-08CF-41D5-A9D8-A24E21207F77}" presName="bgRect" presStyleLbl="bgShp" presStyleIdx="1" presStyleCnt="4"/>
      <dgm:spPr/>
    </dgm:pt>
    <dgm:pt modelId="{80CA7401-81B3-4A64-BC65-9A311DEC6C94}" type="pres">
      <dgm:prSet presAssocID="{A7C99DB2-08CF-41D5-A9D8-A24E21207F7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8159FED1-3564-4E9F-86AD-8B5A3F778449}" type="pres">
      <dgm:prSet presAssocID="{A7C99DB2-08CF-41D5-A9D8-A24E21207F77}" presName="spaceRect" presStyleCnt="0"/>
      <dgm:spPr/>
    </dgm:pt>
    <dgm:pt modelId="{3CD9C164-82C7-4C8B-B54F-6354895984D3}" type="pres">
      <dgm:prSet presAssocID="{A7C99DB2-08CF-41D5-A9D8-A24E21207F77}" presName="parTx" presStyleLbl="revTx" presStyleIdx="1" presStyleCnt="4">
        <dgm:presLayoutVars>
          <dgm:chMax val="0"/>
          <dgm:chPref val="0"/>
        </dgm:presLayoutVars>
      </dgm:prSet>
      <dgm:spPr/>
    </dgm:pt>
    <dgm:pt modelId="{4CBC6377-CC82-49AE-BB2D-88AE885B2E44}" type="pres">
      <dgm:prSet presAssocID="{5DFC5E91-E1A8-48F9-B145-128CA41E5F17}" presName="sibTrans" presStyleCnt="0"/>
      <dgm:spPr/>
    </dgm:pt>
    <dgm:pt modelId="{64B1B024-E241-42EA-9DB8-56B2393BCCD8}" type="pres">
      <dgm:prSet presAssocID="{51948E18-05A9-4929-BB7C-C94E1E1F672E}" presName="compNode" presStyleCnt="0"/>
      <dgm:spPr/>
    </dgm:pt>
    <dgm:pt modelId="{CF576B14-8EB4-4D97-9F53-C1A8D8FB2249}" type="pres">
      <dgm:prSet presAssocID="{51948E18-05A9-4929-BB7C-C94E1E1F672E}" presName="bgRect" presStyleLbl="bgShp" presStyleIdx="2" presStyleCnt="4"/>
      <dgm:spPr/>
    </dgm:pt>
    <dgm:pt modelId="{069848D4-4197-419B-91B9-047B319EE486}" type="pres">
      <dgm:prSet presAssocID="{51948E18-05A9-4929-BB7C-C94E1E1F672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30CBA471-24CA-41E6-9F68-E902EDE9B083}" type="pres">
      <dgm:prSet presAssocID="{51948E18-05A9-4929-BB7C-C94E1E1F672E}" presName="spaceRect" presStyleCnt="0"/>
      <dgm:spPr/>
    </dgm:pt>
    <dgm:pt modelId="{04C7CF89-134B-46A0-B1BC-39321B253D8E}" type="pres">
      <dgm:prSet presAssocID="{51948E18-05A9-4929-BB7C-C94E1E1F672E}" presName="parTx" presStyleLbl="revTx" presStyleIdx="2" presStyleCnt="4">
        <dgm:presLayoutVars>
          <dgm:chMax val="0"/>
          <dgm:chPref val="0"/>
        </dgm:presLayoutVars>
      </dgm:prSet>
      <dgm:spPr/>
    </dgm:pt>
    <dgm:pt modelId="{9F62847C-98E2-43AC-992E-C84370F9D805}" type="pres">
      <dgm:prSet presAssocID="{25C693EC-9D89-4AFA-B277-77C557C6C1F0}" presName="sibTrans" presStyleCnt="0"/>
      <dgm:spPr/>
    </dgm:pt>
    <dgm:pt modelId="{15356B9D-6D2A-4AED-BF73-179F909C1DBA}" type="pres">
      <dgm:prSet presAssocID="{18A064D7-C87E-43BA-A082-7DCA0005AFEF}" presName="compNode" presStyleCnt="0"/>
      <dgm:spPr/>
    </dgm:pt>
    <dgm:pt modelId="{AF29600F-7774-44EC-94E9-A8B67012B9D1}" type="pres">
      <dgm:prSet presAssocID="{18A064D7-C87E-43BA-A082-7DCA0005AFEF}" presName="bgRect" presStyleLbl="bgShp" presStyleIdx="3" presStyleCnt="4"/>
      <dgm:spPr/>
    </dgm:pt>
    <dgm:pt modelId="{9CB29AA9-9B7B-43F4-990B-3178A6A2EAB5}" type="pres">
      <dgm:prSet presAssocID="{18A064D7-C87E-43BA-A082-7DCA0005AFE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DC973E0-ABE1-4AFA-B05A-946B2393CDA0}" type="pres">
      <dgm:prSet presAssocID="{18A064D7-C87E-43BA-A082-7DCA0005AFEF}" presName="spaceRect" presStyleCnt="0"/>
      <dgm:spPr/>
    </dgm:pt>
    <dgm:pt modelId="{F05A987B-4450-4767-8B5C-19486377616F}" type="pres">
      <dgm:prSet presAssocID="{18A064D7-C87E-43BA-A082-7DCA0005AFE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F058E08-5477-4C62-B81D-D71FA6A67E1B}" type="presOf" srcId="{5C330428-21C4-4395-9BFC-456AB5B84CE8}" destId="{9BE72C07-E431-42A0-9375-A13422291266}" srcOrd="0" destOrd="0" presId="urn:microsoft.com/office/officeart/2018/2/layout/IconVerticalSolidList"/>
    <dgm:cxn modelId="{A911A325-83A6-4EB2-B137-BB2C0F38CABA}" type="presOf" srcId="{51948E18-05A9-4929-BB7C-C94E1E1F672E}" destId="{04C7CF89-134B-46A0-B1BC-39321B253D8E}" srcOrd="0" destOrd="0" presId="urn:microsoft.com/office/officeart/2018/2/layout/IconVerticalSolidList"/>
    <dgm:cxn modelId="{B6736E3D-4459-4DCC-BAD4-709F17EC760D}" srcId="{5C330428-21C4-4395-9BFC-456AB5B84CE8}" destId="{51948E18-05A9-4929-BB7C-C94E1E1F672E}" srcOrd="2" destOrd="0" parTransId="{30443985-FDB2-48A7-813C-0D98E8F83594}" sibTransId="{25C693EC-9D89-4AFA-B277-77C557C6C1F0}"/>
    <dgm:cxn modelId="{886FDA5E-3E4A-4DB2-A6B1-5B3FCB88DD79}" srcId="{5C330428-21C4-4395-9BFC-456AB5B84CE8}" destId="{548116D6-38CE-4620-9807-97E198327DE1}" srcOrd="0" destOrd="0" parTransId="{505700D8-48AD-4F6D-85A9-3AEA59BD1C19}" sibTransId="{4E6C987B-651D-4C3C-B20E-27E4BCD800D1}"/>
    <dgm:cxn modelId="{070889A3-D71E-465A-93AD-D370617F4266}" type="presOf" srcId="{548116D6-38CE-4620-9807-97E198327DE1}" destId="{58194C35-E987-486E-A3EF-A01B59303616}" srcOrd="0" destOrd="0" presId="urn:microsoft.com/office/officeart/2018/2/layout/IconVerticalSolidList"/>
    <dgm:cxn modelId="{C2F53BAA-1D09-47B0-BD96-CBFA1123809E}" type="presOf" srcId="{18A064D7-C87E-43BA-A082-7DCA0005AFEF}" destId="{F05A987B-4450-4767-8B5C-19486377616F}" srcOrd="0" destOrd="0" presId="urn:microsoft.com/office/officeart/2018/2/layout/IconVerticalSolidList"/>
    <dgm:cxn modelId="{72A48EC4-2D23-40DF-8D76-18CB136F1764}" type="presOf" srcId="{A7C99DB2-08CF-41D5-A9D8-A24E21207F77}" destId="{3CD9C164-82C7-4C8B-B54F-6354895984D3}" srcOrd="0" destOrd="0" presId="urn:microsoft.com/office/officeart/2018/2/layout/IconVerticalSolidList"/>
    <dgm:cxn modelId="{8E1942C5-F69B-4173-B9C8-5D0EC3A2FBB8}" srcId="{5C330428-21C4-4395-9BFC-456AB5B84CE8}" destId="{18A064D7-C87E-43BA-A082-7DCA0005AFEF}" srcOrd="3" destOrd="0" parTransId="{82B66A09-9109-489B-B0BF-E6A36E16E2EC}" sibTransId="{D11B8D98-0283-4108-A079-3D78ABF8D96E}"/>
    <dgm:cxn modelId="{5AD26FDA-AD33-42D4-ACC9-6CB89388624B}" srcId="{5C330428-21C4-4395-9BFC-456AB5B84CE8}" destId="{A7C99DB2-08CF-41D5-A9D8-A24E21207F77}" srcOrd="1" destOrd="0" parTransId="{4E850EDB-25F6-404F-9B6E-3958BF732CD6}" sibTransId="{5DFC5E91-E1A8-48F9-B145-128CA41E5F17}"/>
    <dgm:cxn modelId="{2EED5B66-4368-4B63-8AD0-AF46FD408619}" type="presParOf" srcId="{9BE72C07-E431-42A0-9375-A13422291266}" destId="{D61ABDC1-008C-483F-BCD1-EA2CA53489B4}" srcOrd="0" destOrd="0" presId="urn:microsoft.com/office/officeart/2018/2/layout/IconVerticalSolidList"/>
    <dgm:cxn modelId="{6F930919-3072-4C13-9BA2-EADF7D1EA427}" type="presParOf" srcId="{D61ABDC1-008C-483F-BCD1-EA2CA53489B4}" destId="{E6D31393-2246-4701-ADF2-CC6A43B92C13}" srcOrd="0" destOrd="0" presId="urn:microsoft.com/office/officeart/2018/2/layout/IconVerticalSolidList"/>
    <dgm:cxn modelId="{B7492218-025E-4F70-B68E-6E58373DA022}" type="presParOf" srcId="{D61ABDC1-008C-483F-BCD1-EA2CA53489B4}" destId="{9633E167-3719-40BF-BEFF-F2E806F9761B}" srcOrd="1" destOrd="0" presId="urn:microsoft.com/office/officeart/2018/2/layout/IconVerticalSolidList"/>
    <dgm:cxn modelId="{BF2C70A6-D7F4-45E7-8BB5-3B14CCBAC67E}" type="presParOf" srcId="{D61ABDC1-008C-483F-BCD1-EA2CA53489B4}" destId="{468915EE-F605-4FFA-8DE5-2281653A8218}" srcOrd="2" destOrd="0" presId="urn:microsoft.com/office/officeart/2018/2/layout/IconVerticalSolidList"/>
    <dgm:cxn modelId="{94CBF0C9-C906-4645-9365-D28F81E4967E}" type="presParOf" srcId="{D61ABDC1-008C-483F-BCD1-EA2CA53489B4}" destId="{58194C35-E987-486E-A3EF-A01B59303616}" srcOrd="3" destOrd="0" presId="urn:microsoft.com/office/officeart/2018/2/layout/IconVerticalSolidList"/>
    <dgm:cxn modelId="{B2215A44-9AB6-4746-AC11-A6C73466C349}" type="presParOf" srcId="{9BE72C07-E431-42A0-9375-A13422291266}" destId="{CE67F79A-5C72-4AC0-B5AA-254EFD6B2119}" srcOrd="1" destOrd="0" presId="urn:microsoft.com/office/officeart/2018/2/layout/IconVerticalSolidList"/>
    <dgm:cxn modelId="{1B0339EF-6DD9-42F7-9EAD-80E1A3F6D00C}" type="presParOf" srcId="{9BE72C07-E431-42A0-9375-A13422291266}" destId="{82737395-FA6C-485F-9A62-E542EB835D6B}" srcOrd="2" destOrd="0" presId="urn:microsoft.com/office/officeart/2018/2/layout/IconVerticalSolidList"/>
    <dgm:cxn modelId="{1D1CB459-961C-4320-9BCD-7843A017D7B7}" type="presParOf" srcId="{82737395-FA6C-485F-9A62-E542EB835D6B}" destId="{AFF4D3ED-A743-4028-897D-E663C2E66B0D}" srcOrd="0" destOrd="0" presId="urn:microsoft.com/office/officeart/2018/2/layout/IconVerticalSolidList"/>
    <dgm:cxn modelId="{24C8822A-2FF8-4781-B4B8-899988750F7C}" type="presParOf" srcId="{82737395-FA6C-485F-9A62-E542EB835D6B}" destId="{80CA7401-81B3-4A64-BC65-9A311DEC6C94}" srcOrd="1" destOrd="0" presId="urn:microsoft.com/office/officeart/2018/2/layout/IconVerticalSolidList"/>
    <dgm:cxn modelId="{87FD6637-F0C2-400D-B601-FEEB59F78441}" type="presParOf" srcId="{82737395-FA6C-485F-9A62-E542EB835D6B}" destId="{8159FED1-3564-4E9F-86AD-8B5A3F778449}" srcOrd="2" destOrd="0" presId="urn:microsoft.com/office/officeart/2018/2/layout/IconVerticalSolidList"/>
    <dgm:cxn modelId="{E02C3FAA-65C7-45E2-BF51-1EC1E568D7DF}" type="presParOf" srcId="{82737395-FA6C-485F-9A62-E542EB835D6B}" destId="{3CD9C164-82C7-4C8B-B54F-6354895984D3}" srcOrd="3" destOrd="0" presId="urn:microsoft.com/office/officeart/2018/2/layout/IconVerticalSolidList"/>
    <dgm:cxn modelId="{2410BF1C-CE3F-4D86-936C-2FC773667059}" type="presParOf" srcId="{9BE72C07-E431-42A0-9375-A13422291266}" destId="{4CBC6377-CC82-49AE-BB2D-88AE885B2E44}" srcOrd="3" destOrd="0" presId="urn:microsoft.com/office/officeart/2018/2/layout/IconVerticalSolidList"/>
    <dgm:cxn modelId="{E1DAFD23-075B-43A4-90F9-7559D5B9E07A}" type="presParOf" srcId="{9BE72C07-E431-42A0-9375-A13422291266}" destId="{64B1B024-E241-42EA-9DB8-56B2393BCCD8}" srcOrd="4" destOrd="0" presId="urn:microsoft.com/office/officeart/2018/2/layout/IconVerticalSolidList"/>
    <dgm:cxn modelId="{14EB0928-4E67-46AA-94E7-B9BE4DD82364}" type="presParOf" srcId="{64B1B024-E241-42EA-9DB8-56B2393BCCD8}" destId="{CF576B14-8EB4-4D97-9F53-C1A8D8FB2249}" srcOrd="0" destOrd="0" presId="urn:microsoft.com/office/officeart/2018/2/layout/IconVerticalSolidList"/>
    <dgm:cxn modelId="{E8C1CE08-90CA-4C64-8C1D-7A8DAA957224}" type="presParOf" srcId="{64B1B024-E241-42EA-9DB8-56B2393BCCD8}" destId="{069848D4-4197-419B-91B9-047B319EE486}" srcOrd="1" destOrd="0" presId="urn:microsoft.com/office/officeart/2018/2/layout/IconVerticalSolidList"/>
    <dgm:cxn modelId="{0C5332AD-8FC3-4EE1-AE5E-B5EB52C6E762}" type="presParOf" srcId="{64B1B024-E241-42EA-9DB8-56B2393BCCD8}" destId="{30CBA471-24CA-41E6-9F68-E902EDE9B083}" srcOrd="2" destOrd="0" presId="urn:microsoft.com/office/officeart/2018/2/layout/IconVerticalSolidList"/>
    <dgm:cxn modelId="{E4D3BF25-778F-4629-A827-EC2549165269}" type="presParOf" srcId="{64B1B024-E241-42EA-9DB8-56B2393BCCD8}" destId="{04C7CF89-134B-46A0-B1BC-39321B253D8E}" srcOrd="3" destOrd="0" presId="urn:microsoft.com/office/officeart/2018/2/layout/IconVerticalSolidList"/>
    <dgm:cxn modelId="{4654D1DF-60B8-4FCF-8F74-C5691263527B}" type="presParOf" srcId="{9BE72C07-E431-42A0-9375-A13422291266}" destId="{9F62847C-98E2-43AC-992E-C84370F9D805}" srcOrd="5" destOrd="0" presId="urn:microsoft.com/office/officeart/2018/2/layout/IconVerticalSolidList"/>
    <dgm:cxn modelId="{F6F6789C-25C9-4CE9-B5B2-67FFC598A074}" type="presParOf" srcId="{9BE72C07-E431-42A0-9375-A13422291266}" destId="{15356B9D-6D2A-4AED-BF73-179F909C1DBA}" srcOrd="6" destOrd="0" presId="urn:microsoft.com/office/officeart/2018/2/layout/IconVerticalSolidList"/>
    <dgm:cxn modelId="{9717A8DE-7CE9-4BC1-8805-DF914C97BECB}" type="presParOf" srcId="{15356B9D-6D2A-4AED-BF73-179F909C1DBA}" destId="{AF29600F-7774-44EC-94E9-A8B67012B9D1}" srcOrd="0" destOrd="0" presId="urn:microsoft.com/office/officeart/2018/2/layout/IconVerticalSolidList"/>
    <dgm:cxn modelId="{3ACCD49B-1C88-4867-93DE-E5BAF673CB77}" type="presParOf" srcId="{15356B9D-6D2A-4AED-BF73-179F909C1DBA}" destId="{9CB29AA9-9B7B-43F4-990B-3178A6A2EAB5}" srcOrd="1" destOrd="0" presId="urn:microsoft.com/office/officeart/2018/2/layout/IconVerticalSolidList"/>
    <dgm:cxn modelId="{C064AD95-E607-410A-A34A-59F7AD3E009B}" type="presParOf" srcId="{15356B9D-6D2A-4AED-BF73-179F909C1DBA}" destId="{5DC973E0-ABE1-4AFA-B05A-946B2393CDA0}" srcOrd="2" destOrd="0" presId="urn:microsoft.com/office/officeart/2018/2/layout/IconVerticalSolidList"/>
    <dgm:cxn modelId="{52A6BCD0-6442-436D-9973-69849498DFDB}" type="presParOf" srcId="{15356B9D-6D2A-4AED-BF73-179F909C1DBA}" destId="{F05A987B-4450-4767-8B5C-1948637761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1F0C3B-B03E-4D13-8FFA-287DC11F02F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B366BAA-DD6C-49BD-AC72-6F4D1AF9C7D7}">
      <dgm:prSet/>
      <dgm:spPr/>
      <dgm:t>
        <a:bodyPr/>
        <a:lstStyle/>
        <a:p>
          <a:pPr>
            <a:defRPr cap="all"/>
          </a:pPr>
          <a:r>
            <a:rPr lang="fi-FI"/>
            <a:t>Koko ajan opastetaan, ohjataan ja valvotaan suorituksia</a:t>
          </a:r>
          <a:endParaRPr lang="en-US"/>
        </a:p>
      </dgm:t>
    </dgm:pt>
    <dgm:pt modelId="{C860A8B9-2A5A-4651-B2C1-576238F47121}" type="parTrans" cxnId="{324FF1ED-85AD-4756-86A6-62566C4C48E8}">
      <dgm:prSet/>
      <dgm:spPr/>
      <dgm:t>
        <a:bodyPr/>
        <a:lstStyle/>
        <a:p>
          <a:endParaRPr lang="en-US"/>
        </a:p>
      </dgm:t>
    </dgm:pt>
    <dgm:pt modelId="{A7DD7D74-BAF8-4F08-98EF-CF36F11A3164}" type="sibTrans" cxnId="{324FF1ED-85AD-4756-86A6-62566C4C48E8}">
      <dgm:prSet/>
      <dgm:spPr/>
      <dgm:t>
        <a:bodyPr/>
        <a:lstStyle/>
        <a:p>
          <a:endParaRPr lang="en-US"/>
        </a:p>
      </dgm:t>
    </dgm:pt>
    <dgm:pt modelId="{F6A31684-462B-46D3-B503-E2173E6FD904}">
      <dgm:prSet/>
      <dgm:spPr/>
      <dgm:t>
        <a:bodyPr/>
        <a:lstStyle/>
        <a:p>
          <a:pPr>
            <a:defRPr cap="all"/>
          </a:pPr>
          <a:r>
            <a:rPr lang="fi-FI"/>
            <a:t>Ampumamäärät ja toiminta rasteilla mitoitetaan niin, että kaikki ryhmät käyvät kaikilla rasteilla</a:t>
          </a:r>
          <a:endParaRPr lang="en-US"/>
        </a:p>
      </dgm:t>
    </dgm:pt>
    <dgm:pt modelId="{C8933D24-3DC8-423C-B213-E98DC32AD871}" type="parTrans" cxnId="{0923B0A5-8B87-4078-B687-BCCA171C29B2}">
      <dgm:prSet/>
      <dgm:spPr/>
      <dgm:t>
        <a:bodyPr/>
        <a:lstStyle/>
        <a:p>
          <a:endParaRPr lang="en-US"/>
        </a:p>
      </dgm:t>
    </dgm:pt>
    <dgm:pt modelId="{7C70613C-0AE0-4CFF-9292-B80FA4FB90C1}" type="sibTrans" cxnId="{0923B0A5-8B87-4078-B687-BCCA171C29B2}">
      <dgm:prSet/>
      <dgm:spPr/>
      <dgm:t>
        <a:bodyPr/>
        <a:lstStyle/>
        <a:p>
          <a:endParaRPr lang="en-US"/>
        </a:p>
      </dgm:t>
    </dgm:pt>
    <dgm:pt modelId="{3405DC5C-514D-4A36-8924-F772BABA7581}">
      <dgm:prSet/>
      <dgm:spPr/>
      <dgm:t>
        <a:bodyPr/>
        <a:lstStyle/>
        <a:p>
          <a:pPr>
            <a:defRPr cap="all"/>
          </a:pPr>
          <a:r>
            <a:rPr lang="fi-FI"/>
            <a:t>Omatoimiseen juoksenteluun ei saa jäädä aikaa</a:t>
          </a:r>
          <a:endParaRPr lang="en-US"/>
        </a:p>
      </dgm:t>
    </dgm:pt>
    <dgm:pt modelId="{B7FC4B9D-FF6A-4A6D-9AB8-40CBA670BFA8}" type="parTrans" cxnId="{742F94AC-8A62-480D-86EA-27B2A851D8D2}">
      <dgm:prSet/>
      <dgm:spPr/>
      <dgm:t>
        <a:bodyPr/>
        <a:lstStyle/>
        <a:p>
          <a:endParaRPr lang="en-US"/>
        </a:p>
      </dgm:t>
    </dgm:pt>
    <dgm:pt modelId="{15EB47D8-BA8E-4F71-942C-02675AF6B0D6}" type="sibTrans" cxnId="{742F94AC-8A62-480D-86EA-27B2A851D8D2}">
      <dgm:prSet/>
      <dgm:spPr/>
      <dgm:t>
        <a:bodyPr/>
        <a:lstStyle/>
        <a:p>
          <a:endParaRPr lang="en-US"/>
        </a:p>
      </dgm:t>
    </dgm:pt>
    <dgm:pt modelId="{0A0AA53D-0514-489B-8049-0D41D51D82A6}">
      <dgm:prSet/>
      <dgm:spPr/>
      <dgm:t>
        <a:bodyPr/>
        <a:lstStyle/>
        <a:p>
          <a:pPr>
            <a:defRPr cap="all"/>
          </a:pPr>
          <a:r>
            <a:rPr lang="fi-FI"/>
            <a:t>Määräyksien vastaisesta toiminnasta varoitus joutua ulos luokasta ja tarvittaessa myös poistetaan</a:t>
          </a:r>
          <a:endParaRPr lang="en-US"/>
        </a:p>
      </dgm:t>
    </dgm:pt>
    <dgm:pt modelId="{839FE198-F1B8-427B-A953-DDE4D8F72CCA}" type="parTrans" cxnId="{8534B8CA-4BB5-4A88-9B37-ADA77BA5BB55}">
      <dgm:prSet/>
      <dgm:spPr/>
      <dgm:t>
        <a:bodyPr/>
        <a:lstStyle/>
        <a:p>
          <a:endParaRPr lang="en-US"/>
        </a:p>
      </dgm:t>
    </dgm:pt>
    <dgm:pt modelId="{BA1162BB-B45C-4DEB-A0D8-50FEB9B2B9C9}" type="sibTrans" cxnId="{8534B8CA-4BB5-4A88-9B37-ADA77BA5BB55}">
      <dgm:prSet/>
      <dgm:spPr/>
      <dgm:t>
        <a:bodyPr/>
        <a:lstStyle/>
        <a:p>
          <a:endParaRPr lang="en-US"/>
        </a:p>
      </dgm:t>
    </dgm:pt>
    <dgm:pt modelId="{FAB9A122-06A9-49DC-9328-B7E32D78D04A}">
      <dgm:prSet/>
      <dgm:spPr/>
      <dgm:t>
        <a:bodyPr/>
        <a:lstStyle/>
        <a:p>
          <a:pPr>
            <a:defRPr cap="all"/>
          </a:pPr>
          <a:r>
            <a:rPr lang="fi-FI"/>
            <a:t>Kamera kiertää mukana (lupa pyydettävä)</a:t>
          </a:r>
          <a:endParaRPr lang="en-US"/>
        </a:p>
      </dgm:t>
    </dgm:pt>
    <dgm:pt modelId="{8D5648AB-EE13-4966-9E20-7475E5A0C166}" type="parTrans" cxnId="{6E4E1193-62E8-479F-9FA7-99DB4682F4DD}">
      <dgm:prSet/>
      <dgm:spPr/>
      <dgm:t>
        <a:bodyPr/>
        <a:lstStyle/>
        <a:p>
          <a:endParaRPr lang="en-US"/>
        </a:p>
      </dgm:t>
    </dgm:pt>
    <dgm:pt modelId="{D316F6C6-862D-4B5A-9746-44BCBD915D33}" type="sibTrans" cxnId="{6E4E1193-62E8-479F-9FA7-99DB4682F4DD}">
      <dgm:prSet/>
      <dgm:spPr/>
      <dgm:t>
        <a:bodyPr/>
        <a:lstStyle/>
        <a:p>
          <a:endParaRPr lang="en-US"/>
        </a:p>
      </dgm:t>
    </dgm:pt>
    <dgm:pt modelId="{4E129636-4BAE-4CF8-ABB5-8C1D03810E97}" type="pres">
      <dgm:prSet presAssocID="{311F0C3B-B03E-4D13-8FFA-287DC11F02F8}" presName="root" presStyleCnt="0">
        <dgm:presLayoutVars>
          <dgm:dir/>
          <dgm:resizeHandles val="exact"/>
        </dgm:presLayoutVars>
      </dgm:prSet>
      <dgm:spPr/>
    </dgm:pt>
    <dgm:pt modelId="{5012D3C2-56F0-4091-ACF1-BCD67FFD1516}" type="pres">
      <dgm:prSet presAssocID="{6B366BAA-DD6C-49BD-AC72-6F4D1AF9C7D7}" presName="compNode" presStyleCnt="0"/>
      <dgm:spPr/>
    </dgm:pt>
    <dgm:pt modelId="{94B59C8E-4785-49B7-AF82-9C1B61ADF87A}" type="pres">
      <dgm:prSet presAssocID="{6B366BAA-DD6C-49BD-AC72-6F4D1AF9C7D7}" presName="iconBgRect" presStyleLbl="bgShp" presStyleIdx="0" presStyleCnt="5"/>
      <dgm:spPr/>
    </dgm:pt>
    <dgm:pt modelId="{44ED805D-EE9E-4872-A212-473074CFE6A2}" type="pres">
      <dgm:prSet presAssocID="{6B366BAA-DD6C-49BD-AC72-6F4D1AF9C7D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D494904-1CF3-4D8E-AB44-1138E6C4B62A}" type="pres">
      <dgm:prSet presAssocID="{6B366BAA-DD6C-49BD-AC72-6F4D1AF9C7D7}" presName="spaceRect" presStyleCnt="0"/>
      <dgm:spPr/>
    </dgm:pt>
    <dgm:pt modelId="{B0133EC6-077C-42DD-B169-907C9B5D1400}" type="pres">
      <dgm:prSet presAssocID="{6B366BAA-DD6C-49BD-AC72-6F4D1AF9C7D7}" presName="textRect" presStyleLbl="revTx" presStyleIdx="0" presStyleCnt="5">
        <dgm:presLayoutVars>
          <dgm:chMax val="1"/>
          <dgm:chPref val="1"/>
        </dgm:presLayoutVars>
      </dgm:prSet>
      <dgm:spPr/>
    </dgm:pt>
    <dgm:pt modelId="{CBE0E213-2CDF-4C85-958C-986C81DDEA32}" type="pres">
      <dgm:prSet presAssocID="{A7DD7D74-BAF8-4F08-98EF-CF36F11A3164}" presName="sibTrans" presStyleCnt="0"/>
      <dgm:spPr/>
    </dgm:pt>
    <dgm:pt modelId="{88A31FB4-319C-42A1-8A80-579B05E0031E}" type="pres">
      <dgm:prSet presAssocID="{F6A31684-462B-46D3-B503-E2173E6FD904}" presName="compNode" presStyleCnt="0"/>
      <dgm:spPr/>
    </dgm:pt>
    <dgm:pt modelId="{68FEF84E-2784-44EB-8079-D12FC080D6F2}" type="pres">
      <dgm:prSet presAssocID="{F6A31684-462B-46D3-B503-E2173E6FD904}" presName="iconBgRect" presStyleLbl="bgShp" presStyleIdx="1" presStyleCnt="5"/>
      <dgm:spPr/>
    </dgm:pt>
    <dgm:pt modelId="{27C3E9F1-D06B-43F7-8C08-631BA97C2790}" type="pres">
      <dgm:prSet presAssocID="{F6A31684-462B-46D3-B503-E2173E6FD90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DB8DCA0-E5C6-49B3-8DF2-C6A5E3B4A763}" type="pres">
      <dgm:prSet presAssocID="{F6A31684-462B-46D3-B503-E2173E6FD904}" presName="spaceRect" presStyleCnt="0"/>
      <dgm:spPr/>
    </dgm:pt>
    <dgm:pt modelId="{336191E0-CD0A-4C6A-BAB3-C4465B0B2AB5}" type="pres">
      <dgm:prSet presAssocID="{F6A31684-462B-46D3-B503-E2173E6FD904}" presName="textRect" presStyleLbl="revTx" presStyleIdx="1" presStyleCnt="5">
        <dgm:presLayoutVars>
          <dgm:chMax val="1"/>
          <dgm:chPref val="1"/>
        </dgm:presLayoutVars>
      </dgm:prSet>
      <dgm:spPr/>
    </dgm:pt>
    <dgm:pt modelId="{7DD87B76-154B-4893-8DD2-2E03E396EA45}" type="pres">
      <dgm:prSet presAssocID="{7C70613C-0AE0-4CFF-9292-B80FA4FB90C1}" presName="sibTrans" presStyleCnt="0"/>
      <dgm:spPr/>
    </dgm:pt>
    <dgm:pt modelId="{0C99A106-A0F0-400B-86FE-9976B7B95E1E}" type="pres">
      <dgm:prSet presAssocID="{3405DC5C-514D-4A36-8924-F772BABA7581}" presName="compNode" presStyleCnt="0"/>
      <dgm:spPr/>
    </dgm:pt>
    <dgm:pt modelId="{8DFCAC08-C740-414B-B85A-0C6D4A15AFF0}" type="pres">
      <dgm:prSet presAssocID="{3405DC5C-514D-4A36-8924-F772BABA7581}" presName="iconBgRect" presStyleLbl="bgShp" presStyleIdx="2" presStyleCnt="5"/>
      <dgm:spPr/>
    </dgm:pt>
    <dgm:pt modelId="{C818BBB6-C46F-415B-8C94-85CC21420611}" type="pres">
      <dgm:prSet presAssocID="{3405DC5C-514D-4A36-8924-F772BABA758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765DD76B-76C2-4DC3-969C-24B2FFB66D80}" type="pres">
      <dgm:prSet presAssocID="{3405DC5C-514D-4A36-8924-F772BABA7581}" presName="spaceRect" presStyleCnt="0"/>
      <dgm:spPr/>
    </dgm:pt>
    <dgm:pt modelId="{4C5A5F5C-D960-4E19-9481-C81D00DC649C}" type="pres">
      <dgm:prSet presAssocID="{3405DC5C-514D-4A36-8924-F772BABA7581}" presName="textRect" presStyleLbl="revTx" presStyleIdx="2" presStyleCnt="5">
        <dgm:presLayoutVars>
          <dgm:chMax val="1"/>
          <dgm:chPref val="1"/>
        </dgm:presLayoutVars>
      </dgm:prSet>
      <dgm:spPr/>
    </dgm:pt>
    <dgm:pt modelId="{0F30F727-AFCB-40D9-8364-63743B1A7F13}" type="pres">
      <dgm:prSet presAssocID="{15EB47D8-BA8E-4F71-942C-02675AF6B0D6}" presName="sibTrans" presStyleCnt="0"/>
      <dgm:spPr/>
    </dgm:pt>
    <dgm:pt modelId="{C0838960-E540-4D3F-8AD1-1875088BAA0E}" type="pres">
      <dgm:prSet presAssocID="{0A0AA53D-0514-489B-8049-0D41D51D82A6}" presName="compNode" presStyleCnt="0"/>
      <dgm:spPr/>
    </dgm:pt>
    <dgm:pt modelId="{804268A8-4C81-4FBD-BAB8-582F84C620A9}" type="pres">
      <dgm:prSet presAssocID="{0A0AA53D-0514-489B-8049-0D41D51D82A6}" presName="iconBgRect" presStyleLbl="bgShp" presStyleIdx="3" presStyleCnt="5"/>
      <dgm:spPr/>
    </dgm:pt>
    <dgm:pt modelId="{9CB43171-4585-4548-A0ED-F96EBDB2A071}" type="pres">
      <dgm:prSet presAssocID="{0A0AA53D-0514-489B-8049-0D41D51D82A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146FB25-5A27-4D59-BC8E-E5412050AF14}" type="pres">
      <dgm:prSet presAssocID="{0A0AA53D-0514-489B-8049-0D41D51D82A6}" presName="spaceRect" presStyleCnt="0"/>
      <dgm:spPr/>
    </dgm:pt>
    <dgm:pt modelId="{88AE7D83-1FBA-42A7-8347-691A0ADA7FA8}" type="pres">
      <dgm:prSet presAssocID="{0A0AA53D-0514-489B-8049-0D41D51D82A6}" presName="textRect" presStyleLbl="revTx" presStyleIdx="3" presStyleCnt="5">
        <dgm:presLayoutVars>
          <dgm:chMax val="1"/>
          <dgm:chPref val="1"/>
        </dgm:presLayoutVars>
      </dgm:prSet>
      <dgm:spPr/>
    </dgm:pt>
    <dgm:pt modelId="{314B0B2F-2DDE-48FF-AB0E-CBD91BFE07F8}" type="pres">
      <dgm:prSet presAssocID="{BA1162BB-B45C-4DEB-A0D8-50FEB9B2B9C9}" presName="sibTrans" presStyleCnt="0"/>
      <dgm:spPr/>
    </dgm:pt>
    <dgm:pt modelId="{801FEDDA-1062-4760-9B13-9978862A1B15}" type="pres">
      <dgm:prSet presAssocID="{FAB9A122-06A9-49DC-9328-B7E32D78D04A}" presName="compNode" presStyleCnt="0"/>
      <dgm:spPr/>
    </dgm:pt>
    <dgm:pt modelId="{71066A17-D212-41E2-B22B-E65C76F898BF}" type="pres">
      <dgm:prSet presAssocID="{FAB9A122-06A9-49DC-9328-B7E32D78D04A}" presName="iconBgRect" presStyleLbl="bgShp" presStyleIdx="4" presStyleCnt="5"/>
      <dgm:spPr/>
    </dgm:pt>
    <dgm:pt modelId="{F156F417-28ED-4386-B190-10A409C464D0}" type="pres">
      <dgm:prSet presAssocID="{FAB9A122-06A9-49DC-9328-B7E32D78D04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C683AC45-F87F-431B-BF97-6655FE0C3A6B}" type="pres">
      <dgm:prSet presAssocID="{FAB9A122-06A9-49DC-9328-B7E32D78D04A}" presName="spaceRect" presStyleCnt="0"/>
      <dgm:spPr/>
    </dgm:pt>
    <dgm:pt modelId="{75AF8E9F-D506-489C-ACA6-C8E746FE2A15}" type="pres">
      <dgm:prSet presAssocID="{FAB9A122-06A9-49DC-9328-B7E32D78D04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33E4414-DC54-4209-A6EA-FBE46C8B65BF}" type="presOf" srcId="{3405DC5C-514D-4A36-8924-F772BABA7581}" destId="{4C5A5F5C-D960-4E19-9481-C81D00DC649C}" srcOrd="0" destOrd="0" presId="urn:microsoft.com/office/officeart/2018/5/layout/IconCircleLabelList"/>
    <dgm:cxn modelId="{7D26DD41-82D6-4465-B5AC-21E78B310C1D}" type="presOf" srcId="{6B366BAA-DD6C-49BD-AC72-6F4D1AF9C7D7}" destId="{B0133EC6-077C-42DD-B169-907C9B5D1400}" srcOrd="0" destOrd="0" presId="urn:microsoft.com/office/officeart/2018/5/layout/IconCircleLabelList"/>
    <dgm:cxn modelId="{8ABCF043-ED58-4E7C-9C4C-733D74CE3E82}" type="presOf" srcId="{0A0AA53D-0514-489B-8049-0D41D51D82A6}" destId="{88AE7D83-1FBA-42A7-8347-691A0ADA7FA8}" srcOrd="0" destOrd="0" presId="urn:microsoft.com/office/officeart/2018/5/layout/IconCircleLabelList"/>
    <dgm:cxn modelId="{6E4E1193-62E8-479F-9FA7-99DB4682F4DD}" srcId="{311F0C3B-B03E-4D13-8FFA-287DC11F02F8}" destId="{FAB9A122-06A9-49DC-9328-B7E32D78D04A}" srcOrd="4" destOrd="0" parTransId="{8D5648AB-EE13-4966-9E20-7475E5A0C166}" sibTransId="{D316F6C6-862D-4B5A-9746-44BCBD915D33}"/>
    <dgm:cxn modelId="{0923B0A5-8B87-4078-B687-BCCA171C29B2}" srcId="{311F0C3B-B03E-4D13-8FFA-287DC11F02F8}" destId="{F6A31684-462B-46D3-B503-E2173E6FD904}" srcOrd="1" destOrd="0" parTransId="{C8933D24-3DC8-423C-B213-E98DC32AD871}" sibTransId="{7C70613C-0AE0-4CFF-9292-B80FA4FB90C1}"/>
    <dgm:cxn modelId="{742F94AC-8A62-480D-86EA-27B2A851D8D2}" srcId="{311F0C3B-B03E-4D13-8FFA-287DC11F02F8}" destId="{3405DC5C-514D-4A36-8924-F772BABA7581}" srcOrd="2" destOrd="0" parTransId="{B7FC4B9D-FF6A-4A6D-9AB8-40CBA670BFA8}" sibTransId="{15EB47D8-BA8E-4F71-942C-02675AF6B0D6}"/>
    <dgm:cxn modelId="{9A47D2BF-A580-48AD-BA69-60439AAAFA6A}" type="presOf" srcId="{FAB9A122-06A9-49DC-9328-B7E32D78D04A}" destId="{75AF8E9F-D506-489C-ACA6-C8E746FE2A15}" srcOrd="0" destOrd="0" presId="urn:microsoft.com/office/officeart/2018/5/layout/IconCircleLabelList"/>
    <dgm:cxn modelId="{8534B8CA-4BB5-4A88-9B37-ADA77BA5BB55}" srcId="{311F0C3B-B03E-4D13-8FFA-287DC11F02F8}" destId="{0A0AA53D-0514-489B-8049-0D41D51D82A6}" srcOrd="3" destOrd="0" parTransId="{839FE198-F1B8-427B-A953-DDE4D8F72CCA}" sibTransId="{BA1162BB-B45C-4DEB-A0D8-50FEB9B2B9C9}"/>
    <dgm:cxn modelId="{244921E0-6C0F-4573-AE03-3C71A457302A}" type="presOf" srcId="{311F0C3B-B03E-4D13-8FFA-287DC11F02F8}" destId="{4E129636-4BAE-4CF8-ABB5-8C1D03810E97}" srcOrd="0" destOrd="0" presId="urn:microsoft.com/office/officeart/2018/5/layout/IconCircleLabelList"/>
    <dgm:cxn modelId="{324FF1ED-85AD-4756-86A6-62566C4C48E8}" srcId="{311F0C3B-B03E-4D13-8FFA-287DC11F02F8}" destId="{6B366BAA-DD6C-49BD-AC72-6F4D1AF9C7D7}" srcOrd="0" destOrd="0" parTransId="{C860A8B9-2A5A-4651-B2C1-576238F47121}" sibTransId="{A7DD7D74-BAF8-4F08-98EF-CF36F11A3164}"/>
    <dgm:cxn modelId="{E3F816F4-F564-4BDE-9072-1D8E98D5A2EE}" type="presOf" srcId="{F6A31684-462B-46D3-B503-E2173E6FD904}" destId="{336191E0-CD0A-4C6A-BAB3-C4465B0B2AB5}" srcOrd="0" destOrd="0" presId="urn:microsoft.com/office/officeart/2018/5/layout/IconCircleLabelList"/>
    <dgm:cxn modelId="{36E220DE-EE98-407A-AD80-66E853236089}" type="presParOf" srcId="{4E129636-4BAE-4CF8-ABB5-8C1D03810E97}" destId="{5012D3C2-56F0-4091-ACF1-BCD67FFD1516}" srcOrd="0" destOrd="0" presId="urn:microsoft.com/office/officeart/2018/5/layout/IconCircleLabelList"/>
    <dgm:cxn modelId="{4C42D899-1202-4E56-BFFB-0D05A8238A97}" type="presParOf" srcId="{5012D3C2-56F0-4091-ACF1-BCD67FFD1516}" destId="{94B59C8E-4785-49B7-AF82-9C1B61ADF87A}" srcOrd="0" destOrd="0" presId="urn:microsoft.com/office/officeart/2018/5/layout/IconCircleLabelList"/>
    <dgm:cxn modelId="{246B9870-8413-4228-BB69-3EF51614D725}" type="presParOf" srcId="{5012D3C2-56F0-4091-ACF1-BCD67FFD1516}" destId="{44ED805D-EE9E-4872-A212-473074CFE6A2}" srcOrd="1" destOrd="0" presId="urn:microsoft.com/office/officeart/2018/5/layout/IconCircleLabelList"/>
    <dgm:cxn modelId="{1B1D3864-0944-42C1-AF9E-5354AA79CBAC}" type="presParOf" srcId="{5012D3C2-56F0-4091-ACF1-BCD67FFD1516}" destId="{1D494904-1CF3-4D8E-AB44-1138E6C4B62A}" srcOrd="2" destOrd="0" presId="urn:microsoft.com/office/officeart/2018/5/layout/IconCircleLabelList"/>
    <dgm:cxn modelId="{FA65BFA3-FB54-4B52-9CA4-426EE5FC5E85}" type="presParOf" srcId="{5012D3C2-56F0-4091-ACF1-BCD67FFD1516}" destId="{B0133EC6-077C-42DD-B169-907C9B5D1400}" srcOrd="3" destOrd="0" presId="urn:microsoft.com/office/officeart/2018/5/layout/IconCircleLabelList"/>
    <dgm:cxn modelId="{1F499BD2-10AA-4D8B-84F3-0AB7DEAF827D}" type="presParOf" srcId="{4E129636-4BAE-4CF8-ABB5-8C1D03810E97}" destId="{CBE0E213-2CDF-4C85-958C-986C81DDEA32}" srcOrd="1" destOrd="0" presId="urn:microsoft.com/office/officeart/2018/5/layout/IconCircleLabelList"/>
    <dgm:cxn modelId="{4CFA4D34-CBB7-4CCA-8BF4-D9FD76223665}" type="presParOf" srcId="{4E129636-4BAE-4CF8-ABB5-8C1D03810E97}" destId="{88A31FB4-319C-42A1-8A80-579B05E0031E}" srcOrd="2" destOrd="0" presId="urn:microsoft.com/office/officeart/2018/5/layout/IconCircleLabelList"/>
    <dgm:cxn modelId="{CAC41C5E-5AAC-4318-BB73-83A8E496CF4C}" type="presParOf" srcId="{88A31FB4-319C-42A1-8A80-579B05E0031E}" destId="{68FEF84E-2784-44EB-8079-D12FC080D6F2}" srcOrd="0" destOrd="0" presId="urn:microsoft.com/office/officeart/2018/5/layout/IconCircleLabelList"/>
    <dgm:cxn modelId="{DA10C24D-5EEA-48EF-87EA-8AA5749E5BAB}" type="presParOf" srcId="{88A31FB4-319C-42A1-8A80-579B05E0031E}" destId="{27C3E9F1-D06B-43F7-8C08-631BA97C2790}" srcOrd="1" destOrd="0" presId="urn:microsoft.com/office/officeart/2018/5/layout/IconCircleLabelList"/>
    <dgm:cxn modelId="{CB267B8E-AA18-4A5A-9033-F3B682365132}" type="presParOf" srcId="{88A31FB4-319C-42A1-8A80-579B05E0031E}" destId="{BDB8DCA0-E5C6-49B3-8DF2-C6A5E3B4A763}" srcOrd="2" destOrd="0" presId="urn:microsoft.com/office/officeart/2018/5/layout/IconCircleLabelList"/>
    <dgm:cxn modelId="{29A663D7-3885-4FEF-A6F2-32A8F365F7C6}" type="presParOf" srcId="{88A31FB4-319C-42A1-8A80-579B05E0031E}" destId="{336191E0-CD0A-4C6A-BAB3-C4465B0B2AB5}" srcOrd="3" destOrd="0" presId="urn:microsoft.com/office/officeart/2018/5/layout/IconCircleLabelList"/>
    <dgm:cxn modelId="{D548B7A5-91DF-43C7-9077-980C6EDCC065}" type="presParOf" srcId="{4E129636-4BAE-4CF8-ABB5-8C1D03810E97}" destId="{7DD87B76-154B-4893-8DD2-2E03E396EA45}" srcOrd="3" destOrd="0" presId="urn:microsoft.com/office/officeart/2018/5/layout/IconCircleLabelList"/>
    <dgm:cxn modelId="{9F87A028-E431-4772-8572-86D714E57C16}" type="presParOf" srcId="{4E129636-4BAE-4CF8-ABB5-8C1D03810E97}" destId="{0C99A106-A0F0-400B-86FE-9976B7B95E1E}" srcOrd="4" destOrd="0" presId="urn:microsoft.com/office/officeart/2018/5/layout/IconCircleLabelList"/>
    <dgm:cxn modelId="{14AA561B-D6BE-4D15-A0D3-6C260D17EB64}" type="presParOf" srcId="{0C99A106-A0F0-400B-86FE-9976B7B95E1E}" destId="{8DFCAC08-C740-414B-B85A-0C6D4A15AFF0}" srcOrd="0" destOrd="0" presId="urn:microsoft.com/office/officeart/2018/5/layout/IconCircleLabelList"/>
    <dgm:cxn modelId="{35EB143D-42E2-4D48-83FF-38CBAC3A6ADD}" type="presParOf" srcId="{0C99A106-A0F0-400B-86FE-9976B7B95E1E}" destId="{C818BBB6-C46F-415B-8C94-85CC21420611}" srcOrd="1" destOrd="0" presId="urn:microsoft.com/office/officeart/2018/5/layout/IconCircleLabelList"/>
    <dgm:cxn modelId="{3EB2A878-796C-4FA2-8806-8F5EB0A50963}" type="presParOf" srcId="{0C99A106-A0F0-400B-86FE-9976B7B95E1E}" destId="{765DD76B-76C2-4DC3-969C-24B2FFB66D80}" srcOrd="2" destOrd="0" presId="urn:microsoft.com/office/officeart/2018/5/layout/IconCircleLabelList"/>
    <dgm:cxn modelId="{6F947628-90E8-447A-86E4-4661CAFADFE1}" type="presParOf" srcId="{0C99A106-A0F0-400B-86FE-9976B7B95E1E}" destId="{4C5A5F5C-D960-4E19-9481-C81D00DC649C}" srcOrd="3" destOrd="0" presId="urn:microsoft.com/office/officeart/2018/5/layout/IconCircleLabelList"/>
    <dgm:cxn modelId="{0C0C91F5-426B-48F3-928B-001EBA913899}" type="presParOf" srcId="{4E129636-4BAE-4CF8-ABB5-8C1D03810E97}" destId="{0F30F727-AFCB-40D9-8364-63743B1A7F13}" srcOrd="5" destOrd="0" presId="urn:microsoft.com/office/officeart/2018/5/layout/IconCircleLabelList"/>
    <dgm:cxn modelId="{00603B03-6386-4041-9ADB-4E20C909AFEB}" type="presParOf" srcId="{4E129636-4BAE-4CF8-ABB5-8C1D03810E97}" destId="{C0838960-E540-4D3F-8AD1-1875088BAA0E}" srcOrd="6" destOrd="0" presId="urn:microsoft.com/office/officeart/2018/5/layout/IconCircleLabelList"/>
    <dgm:cxn modelId="{BAA6671F-F1D5-4152-B168-EB83F97C90F8}" type="presParOf" srcId="{C0838960-E540-4D3F-8AD1-1875088BAA0E}" destId="{804268A8-4C81-4FBD-BAB8-582F84C620A9}" srcOrd="0" destOrd="0" presId="urn:microsoft.com/office/officeart/2018/5/layout/IconCircleLabelList"/>
    <dgm:cxn modelId="{09E63A48-66B4-4A35-BFC2-79E8E082393E}" type="presParOf" srcId="{C0838960-E540-4D3F-8AD1-1875088BAA0E}" destId="{9CB43171-4585-4548-A0ED-F96EBDB2A071}" srcOrd="1" destOrd="0" presId="urn:microsoft.com/office/officeart/2018/5/layout/IconCircleLabelList"/>
    <dgm:cxn modelId="{9D2FD34F-3F20-4FC5-9E56-EEEB8D51023B}" type="presParOf" srcId="{C0838960-E540-4D3F-8AD1-1875088BAA0E}" destId="{2146FB25-5A27-4D59-BC8E-E5412050AF14}" srcOrd="2" destOrd="0" presId="urn:microsoft.com/office/officeart/2018/5/layout/IconCircleLabelList"/>
    <dgm:cxn modelId="{AD9D726A-F3A9-40AD-B14A-8D5E2AD6AC5C}" type="presParOf" srcId="{C0838960-E540-4D3F-8AD1-1875088BAA0E}" destId="{88AE7D83-1FBA-42A7-8347-691A0ADA7FA8}" srcOrd="3" destOrd="0" presId="urn:microsoft.com/office/officeart/2018/5/layout/IconCircleLabelList"/>
    <dgm:cxn modelId="{5B446FCE-8D91-4665-9FBC-0086FDEF4606}" type="presParOf" srcId="{4E129636-4BAE-4CF8-ABB5-8C1D03810E97}" destId="{314B0B2F-2DDE-48FF-AB0E-CBD91BFE07F8}" srcOrd="7" destOrd="0" presId="urn:microsoft.com/office/officeart/2018/5/layout/IconCircleLabelList"/>
    <dgm:cxn modelId="{FA62E3A3-E624-46CE-B060-2AB7202B51C2}" type="presParOf" srcId="{4E129636-4BAE-4CF8-ABB5-8C1D03810E97}" destId="{801FEDDA-1062-4760-9B13-9978862A1B15}" srcOrd="8" destOrd="0" presId="urn:microsoft.com/office/officeart/2018/5/layout/IconCircleLabelList"/>
    <dgm:cxn modelId="{E9D145D9-1119-454B-A8B5-9F966EE8A49C}" type="presParOf" srcId="{801FEDDA-1062-4760-9B13-9978862A1B15}" destId="{71066A17-D212-41E2-B22B-E65C76F898BF}" srcOrd="0" destOrd="0" presId="urn:microsoft.com/office/officeart/2018/5/layout/IconCircleLabelList"/>
    <dgm:cxn modelId="{7A24E0CC-FB96-4236-BFBF-21EEAD54075D}" type="presParOf" srcId="{801FEDDA-1062-4760-9B13-9978862A1B15}" destId="{F156F417-28ED-4386-B190-10A409C464D0}" srcOrd="1" destOrd="0" presId="urn:microsoft.com/office/officeart/2018/5/layout/IconCircleLabelList"/>
    <dgm:cxn modelId="{16FD5403-3FA3-474A-BF33-1F73F793A4E2}" type="presParOf" srcId="{801FEDDA-1062-4760-9B13-9978862A1B15}" destId="{C683AC45-F87F-431B-BF97-6655FE0C3A6B}" srcOrd="2" destOrd="0" presId="urn:microsoft.com/office/officeart/2018/5/layout/IconCircleLabelList"/>
    <dgm:cxn modelId="{F271807D-176D-4155-968D-55C985AD5D9C}" type="presParOf" srcId="{801FEDDA-1062-4760-9B13-9978862A1B15}" destId="{75AF8E9F-D506-489C-ACA6-C8E746FE2A1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018118-40E0-4EEE-B748-AC30711760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077589-5ABE-4A01-A97A-6ECE81CB997D}">
      <dgm:prSet/>
      <dgm:spPr/>
      <dgm:t>
        <a:bodyPr/>
        <a:lstStyle/>
        <a:p>
          <a:r>
            <a:rPr lang="fi-FI"/>
            <a:t>Kerrotaan, miten pääsee radalle kokeilemaan oikeilla aseilla ja pyydetään tulemaan koko perheen voimin</a:t>
          </a:r>
          <a:endParaRPr lang="en-US"/>
        </a:p>
      </dgm:t>
    </dgm:pt>
    <dgm:pt modelId="{71DA1B61-12A2-4A8E-AED4-397A1CDF8C6D}" type="parTrans" cxnId="{22D3E520-DE70-473C-8CBA-48F0994CE548}">
      <dgm:prSet/>
      <dgm:spPr/>
      <dgm:t>
        <a:bodyPr/>
        <a:lstStyle/>
        <a:p>
          <a:endParaRPr lang="en-US"/>
        </a:p>
      </dgm:t>
    </dgm:pt>
    <dgm:pt modelId="{D0A77AAF-7570-480C-8914-557F66607FAC}" type="sibTrans" cxnId="{22D3E520-DE70-473C-8CBA-48F0994CE548}">
      <dgm:prSet/>
      <dgm:spPr/>
      <dgm:t>
        <a:bodyPr/>
        <a:lstStyle/>
        <a:p>
          <a:endParaRPr lang="en-US"/>
        </a:p>
      </dgm:t>
    </dgm:pt>
    <dgm:pt modelId="{A8A66BEC-912E-4A46-B479-F71D56029DB7}">
      <dgm:prSet/>
      <dgm:spPr/>
      <dgm:t>
        <a:bodyPr/>
        <a:lstStyle/>
        <a:p>
          <a:r>
            <a:rPr lang="fi-FI"/>
            <a:t>Kysytään, mitä tunnista pidettiin ja kiitetään osallistumisesta</a:t>
          </a:r>
          <a:endParaRPr lang="en-US"/>
        </a:p>
      </dgm:t>
    </dgm:pt>
    <dgm:pt modelId="{53D480E1-C2C6-4F60-BF8F-DC11CB0635A3}" type="parTrans" cxnId="{F492EA9F-A59A-4BAB-9895-E2EE69C3262C}">
      <dgm:prSet/>
      <dgm:spPr/>
      <dgm:t>
        <a:bodyPr/>
        <a:lstStyle/>
        <a:p>
          <a:endParaRPr lang="en-US"/>
        </a:p>
      </dgm:t>
    </dgm:pt>
    <dgm:pt modelId="{245927D0-B65C-4F20-A121-5A1AB5475D02}" type="sibTrans" cxnId="{F492EA9F-A59A-4BAB-9895-E2EE69C3262C}">
      <dgm:prSet/>
      <dgm:spPr/>
      <dgm:t>
        <a:bodyPr/>
        <a:lstStyle/>
        <a:p>
          <a:endParaRPr lang="en-US"/>
        </a:p>
      </dgm:t>
    </dgm:pt>
    <dgm:pt modelId="{77ADAC52-7D9E-4E9F-93D9-F6D572263C5F}">
      <dgm:prSet/>
      <dgm:spPr/>
      <dgm:t>
        <a:bodyPr/>
        <a:lstStyle/>
        <a:p>
          <a:r>
            <a:rPr lang="fi-FI"/>
            <a:t>Pyydetään opettajaa kyselemään jälkikäteen oppilaiden mielipiteitä tunnista</a:t>
          </a:r>
          <a:endParaRPr lang="en-US"/>
        </a:p>
      </dgm:t>
    </dgm:pt>
    <dgm:pt modelId="{85687A6F-437A-4249-B931-20826319377C}" type="parTrans" cxnId="{6DAF3AA7-C2F8-4F9A-AE57-28D1EF0CDBBA}">
      <dgm:prSet/>
      <dgm:spPr/>
      <dgm:t>
        <a:bodyPr/>
        <a:lstStyle/>
        <a:p>
          <a:endParaRPr lang="en-US"/>
        </a:p>
      </dgm:t>
    </dgm:pt>
    <dgm:pt modelId="{D918FE10-78DB-4E76-809D-534F9C67D866}" type="sibTrans" cxnId="{6DAF3AA7-C2F8-4F9A-AE57-28D1EF0CDBBA}">
      <dgm:prSet/>
      <dgm:spPr/>
      <dgm:t>
        <a:bodyPr/>
        <a:lstStyle/>
        <a:p>
          <a:endParaRPr lang="en-US"/>
        </a:p>
      </dgm:t>
    </dgm:pt>
    <dgm:pt modelId="{3CCE736F-8E69-4F9F-BADC-592976335FF4}" type="pres">
      <dgm:prSet presAssocID="{C1018118-40E0-4EEE-B748-AC30711760E9}" presName="linear" presStyleCnt="0">
        <dgm:presLayoutVars>
          <dgm:animLvl val="lvl"/>
          <dgm:resizeHandles val="exact"/>
        </dgm:presLayoutVars>
      </dgm:prSet>
      <dgm:spPr/>
    </dgm:pt>
    <dgm:pt modelId="{AE106A64-8D87-4815-9855-A7A08C0D4486}" type="pres">
      <dgm:prSet presAssocID="{8C077589-5ABE-4A01-A97A-6ECE81CB99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504360-A774-49E9-93BC-02DCA222B69C}" type="pres">
      <dgm:prSet presAssocID="{D0A77AAF-7570-480C-8914-557F66607FAC}" presName="spacer" presStyleCnt="0"/>
      <dgm:spPr/>
    </dgm:pt>
    <dgm:pt modelId="{4D6822C1-8268-4C47-A7BF-60950CBDC025}" type="pres">
      <dgm:prSet presAssocID="{A8A66BEC-912E-4A46-B479-F71D56029D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8F2EAC-550D-4852-8F06-EF8559FF7764}" type="pres">
      <dgm:prSet presAssocID="{245927D0-B65C-4F20-A121-5A1AB5475D02}" presName="spacer" presStyleCnt="0"/>
      <dgm:spPr/>
    </dgm:pt>
    <dgm:pt modelId="{58A92882-F4CE-4808-9CE7-548E915633AF}" type="pres">
      <dgm:prSet presAssocID="{77ADAC52-7D9E-4E9F-93D9-F6D572263C5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6B59913-B0F8-42D3-8FFC-408B7EBF623F}" type="presOf" srcId="{A8A66BEC-912E-4A46-B479-F71D56029DB7}" destId="{4D6822C1-8268-4C47-A7BF-60950CBDC025}" srcOrd="0" destOrd="0" presId="urn:microsoft.com/office/officeart/2005/8/layout/vList2"/>
    <dgm:cxn modelId="{22D3E520-DE70-473C-8CBA-48F0994CE548}" srcId="{C1018118-40E0-4EEE-B748-AC30711760E9}" destId="{8C077589-5ABE-4A01-A97A-6ECE81CB997D}" srcOrd="0" destOrd="0" parTransId="{71DA1B61-12A2-4A8E-AED4-397A1CDF8C6D}" sibTransId="{D0A77AAF-7570-480C-8914-557F66607FAC}"/>
    <dgm:cxn modelId="{F492EA9F-A59A-4BAB-9895-E2EE69C3262C}" srcId="{C1018118-40E0-4EEE-B748-AC30711760E9}" destId="{A8A66BEC-912E-4A46-B479-F71D56029DB7}" srcOrd="1" destOrd="0" parTransId="{53D480E1-C2C6-4F60-BF8F-DC11CB0635A3}" sibTransId="{245927D0-B65C-4F20-A121-5A1AB5475D02}"/>
    <dgm:cxn modelId="{6DAF3AA7-C2F8-4F9A-AE57-28D1EF0CDBBA}" srcId="{C1018118-40E0-4EEE-B748-AC30711760E9}" destId="{77ADAC52-7D9E-4E9F-93D9-F6D572263C5F}" srcOrd="2" destOrd="0" parTransId="{85687A6F-437A-4249-B931-20826319377C}" sibTransId="{D918FE10-78DB-4E76-809D-534F9C67D866}"/>
    <dgm:cxn modelId="{D2640FCD-5260-4B02-A273-B9D9C360E53A}" type="presOf" srcId="{77ADAC52-7D9E-4E9F-93D9-F6D572263C5F}" destId="{58A92882-F4CE-4808-9CE7-548E915633AF}" srcOrd="0" destOrd="0" presId="urn:microsoft.com/office/officeart/2005/8/layout/vList2"/>
    <dgm:cxn modelId="{64FCA6F0-D305-4D59-8CF0-7BCF76F616B5}" type="presOf" srcId="{8C077589-5ABE-4A01-A97A-6ECE81CB997D}" destId="{AE106A64-8D87-4815-9855-A7A08C0D4486}" srcOrd="0" destOrd="0" presId="urn:microsoft.com/office/officeart/2005/8/layout/vList2"/>
    <dgm:cxn modelId="{29185EFE-8AAE-45C0-A47F-8E8CFE4A0DEA}" type="presOf" srcId="{C1018118-40E0-4EEE-B748-AC30711760E9}" destId="{3CCE736F-8E69-4F9F-BADC-592976335FF4}" srcOrd="0" destOrd="0" presId="urn:microsoft.com/office/officeart/2005/8/layout/vList2"/>
    <dgm:cxn modelId="{951D45CD-9C2F-4992-AD2A-FD0F545CF587}" type="presParOf" srcId="{3CCE736F-8E69-4F9F-BADC-592976335FF4}" destId="{AE106A64-8D87-4815-9855-A7A08C0D4486}" srcOrd="0" destOrd="0" presId="urn:microsoft.com/office/officeart/2005/8/layout/vList2"/>
    <dgm:cxn modelId="{7076ABC1-D16A-48A0-B382-07A5B9EBD572}" type="presParOf" srcId="{3CCE736F-8E69-4F9F-BADC-592976335FF4}" destId="{05504360-A774-49E9-93BC-02DCA222B69C}" srcOrd="1" destOrd="0" presId="urn:microsoft.com/office/officeart/2005/8/layout/vList2"/>
    <dgm:cxn modelId="{2EB5E5DA-414B-4597-A416-6966226AF493}" type="presParOf" srcId="{3CCE736F-8E69-4F9F-BADC-592976335FF4}" destId="{4D6822C1-8268-4C47-A7BF-60950CBDC025}" srcOrd="2" destOrd="0" presId="urn:microsoft.com/office/officeart/2005/8/layout/vList2"/>
    <dgm:cxn modelId="{F2968C32-0A9A-4D07-898F-A9FE6EEEA68C}" type="presParOf" srcId="{3CCE736F-8E69-4F9F-BADC-592976335FF4}" destId="{8E8F2EAC-550D-4852-8F06-EF8559FF7764}" srcOrd="3" destOrd="0" presId="urn:microsoft.com/office/officeart/2005/8/layout/vList2"/>
    <dgm:cxn modelId="{D6A26107-4D55-4798-A6CE-81FE9B54AE8A}" type="presParOf" srcId="{3CCE736F-8E69-4F9F-BADC-592976335FF4}" destId="{58A92882-F4CE-4808-9CE7-548E915633A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E43EE9-776F-4AEA-BC44-7ED56B7DF87C}" type="doc">
      <dgm:prSet loTypeId="urn:microsoft.com/office/officeart/2005/8/layout/matrix3" loCatId="matrix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BB130CC-D06A-4A51-91B9-6AD5D116411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Pyydetään koululta palaute tilaisuudesta muutaman päivän kuluttua</a:t>
          </a:r>
          <a:endParaRPr lang="en-US"/>
        </a:p>
      </dgm:t>
    </dgm:pt>
    <dgm:pt modelId="{A359CF64-8802-4053-94F2-054918BD14E7}" type="parTrans" cxnId="{885AFE0C-FDE1-450E-975E-7B5E993F3445}">
      <dgm:prSet/>
      <dgm:spPr/>
      <dgm:t>
        <a:bodyPr/>
        <a:lstStyle/>
        <a:p>
          <a:endParaRPr lang="en-US"/>
        </a:p>
      </dgm:t>
    </dgm:pt>
    <dgm:pt modelId="{A2F7F2DE-C2B8-476D-9C22-499F69613F42}" type="sibTrans" cxnId="{885AFE0C-FDE1-450E-975E-7B5E993F3445}">
      <dgm:prSet/>
      <dgm:spPr/>
      <dgm:t>
        <a:bodyPr/>
        <a:lstStyle/>
        <a:p>
          <a:endParaRPr lang="en-US"/>
        </a:p>
      </dgm:t>
    </dgm:pt>
    <dgm:pt modelId="{07C5EBB5-56E1-4101-B9C3-9E5ADC3CF557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Tarjotaan tapahtumalle jatkuvuutta</a:t>
          </a:r>
          <a:endParaRPr lang="en-US"/>
        </a:p>
      </dgm:t>
    </dgm:pt>
    <dgm:pt modelId="{D307B8DB-8C05-47E7-8F1B-DA8A5F06D5D4}" type="parTrans" cxnId="{7F5A327C-B65D-4BCF-A9A9-8E4A82A81FCD}">
      <dgm:prSet/>
      <dgm:spPr/>
      <dgm:t>
        <a:bodyPr/>
        <a:lstStyle/>
        <a:p>
          <a:endParaRPr lang="en-US"/>
        </a:p>
      </dgm:t>
    </dgm:pt>
    <dgm:pt modelId="{D1938DD9-00C2-4F17-BDBA-B19DE82CDF6E}" type="sibTrans" cxnId="{7F5A327C-B65D-4BCF-A9A9-8E4A82A81FCD}">
      <dgm:prSet/>
      <dgm:spPr/>
      <dgm:t>
        <a:bodyPr/>
        <a:lstStyle/>
        <a:p>
          <a:endParaRPr lang="en-US"/>
        </a:p>
      </dgm:t>
    </dgm:pt>
    <dgm:pt modelId="{020ED96C-0DD0-4705-9B6C-6C47F5E0B64C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Toimitetaan koululle tapahtumassa otettua kuvamateriaalia</a:t>
          </a:r>
          <a:endParaRPr lang="en-US"/>
        </a:p>
      </dgm:t>
    </dgm:pt>
    <dgm:pt modelId="{F7DC2AAE-62C3-4297-B221-9004DF133DF5}" type="parTrans" cxnId="{5F984473-698D-4A48-BEE6-9AE62499E83C}">
      <dgm:prSet/>
      <dgm:spPr/>
      <dgm:t>
        <a:bodyPr/>
        <a:lstStyle/>
        <a:p>
          <a:endParaRPr lang="en-US"/>
        </a:p>
      </dgm:t>
    </dgm:pt>
    <dgm:pt modelId="{5E63523D-E321-4DF6-B162-EE09DD9B7FA8}" type="sibTrans" cxnId="{5F984473-698D-4A48-BEE6-9AE62499E83C}">
      <dgm:prSet/>
      <dgm:spPr/>
      <dgm:t>
        <a:bodyPr/>
        <a:lstStyle/>
        <a:p>
          <a:endParaRPr lang="en-US"/>
        </a:p>
      </dgm:t>
    </dgm:pt>
    <dgm:pt modelId="{20B01DA2-00C8-46DE-9471-020706E97F85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Pyydetään kertomaan muillekin kouluille</a:t>
          </a:r>
          <a:endParaRPr lang="en-US"/>
        </a:p>
      </dgm:t>
    </dgm:pt>
    <dgm:pt modelId="{31C8720E-0E1B-48E4-9D8C-1154A6761B15}" type="parTrans" cxnId="{0B134237-5ECE-4206-97D8-77D0FACBEBCB}">
      <dgm:prSet/>
      <dgm:spPr/>
      <dgm:t>
        <a:bodyPr/>
        <a:lstStyle/>
        <a:p>
          <a:endParaRPr lang="en-US"/>
        </a:p>
      </dgm:t>
    </dgm:pt>
    <dgm:pt modelId="{C22B3280-B429-4115-989A-2C2FB7420673}" type="sibTrans" cxnId="{0B134237-5ECE-4206-97D8-77D0FACBEBCB}">
      <dgm:prSet/>
      <dgm:spPr/>
      <dgm:t>
        <a:bodyPr/>
        <a:lstStyle/>
        <a:p>
          <a:endParaRPr lang="en-US"/>
        </a:p>
      </dgm:t>
    </dgm:pt>
    <dgm:pt modelId="{D5B806B6-2CDB-4171-8BFB-4B2257EEDE38}" type="pres">
      <dgm:prSet presAssocID="{95E43EE9-776F-4AEA-BC44-7ED56B7DF87C}" presName="matrix" presStyleCnt="0">
        <dgm:presLayoutVars>
          <dgm:chMax val="1"/>
          <dgm:dir/>
          <dgm:resizeHandles val="exact"/>
        </dgm:presLayoutVars>
      </dgm:prSet>
      <dgm:spPr/>
    </dgm:pt>
    <dgm:pt modelId="{4A26F56E-3EBA-4E3E-9585-48A13E6A8F72}" type="pres">
      <dgm:prSet presAssocID="{95E43EE9-776F-4AEA-BC44-7ED56B7DF87C}" presName="diamond" presStyleLbl="bgShp" presStyleIdx="0" presStyleCnt="1"/>
      <dgm:spPr/>
    </dgm:pt>
    <dgm:pt modelId="{E45B92B3-9D71-4D59-AA0A-C286E2D0AB2B}" type="pres">
      <dgm:prSet presAssocID="{95E43EE9-776F-4AEA-BC44-7ED56B7DF87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5F0D07-C070-437A-B795-10FB404ACDFD}" type="pres">
      <dgm:prSet presAssocID="{95E43EE9-776F-4AEA-BC44-7ED56B7DF87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26B278-0B13-42CF-BFD2-CFDFEEA5BCE1}" type="pres">
      <dgm:prSet presAssocID="{95E43EE9-776F-4AEA-BC44-7ED56B7DF87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8F513C8-AFD3-4117-8A14-5C642E6FF99F}" type="pres">
      <dgm:prSet presAssocID="{95E43EE9-776F-4AEA-BC44-7ED56B7DF87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85AFE0C-FDE1-450E-975E-7B5E993F3445}" srcId="{95E43EE9-776F-4AEA-BC44-7ED56B7DF87C}" destId="{BBB130CC-D06A-4A51-91B9-6AD5D1164119}" srcOrd="0" destOrd="0" parTransId="{A359CF64-8802-4053-94F2-054918BD14E7}" sibTransId="{A2F7F2DE-C2B8-476D-9C22-499F69613F42}"/>
    <dgm:cxn modelId="{7997E922-3D76-496A-99D6-093F4C54EB8C}" type="presOf" srcId="{020ED96C-0DD0-4705-9B6C-6C47F5E0B64C}" destId="{5626B278-0B13-42CF-BFD2-CFDFEEA5BCE1}" srcOrd="0" destOrd="0" presId="urn:microsoft.com/office/officeart/2005/8/layout/matrix3"/>
    <dgm:cxn modelId="{0B134237-5ECE-4206-97D8-77D0FACBEBCB}" srcId="{95E43EE9-776F-4AEA-BC44-7ED56B7DF87C}" destId="{20B01DA2-00C8-46DE-9471-020706E97F85}" srcOrd="3" destOrd="0" parTransId="{31C8720E-0E1B-48E4-9D8C-1154A6761B15}" sibTransId="{C22B3280-B429-4115-989A-2C2FB7420673}"/>
    <dgm:cxn modelId="{D841D14B-45E1-4169-9F08-FFC22F79C907}" type="presOf" srcId="{20B01DA2-00C8-46DE-9471-020706E97F85}" destId="{58F513C8-AFD3-4117-8A14-5C642E6FF99F}" srcOrd="0" destOrd="0" presId="urn:microsoft.com/office/officeart/2005/8/layout/matrix3"/>
    <dgm:cxn modelId="{5F984473-698D-4A48-BEE6-9AE62499E83C}" srcId="{95E43EE9-776F-4AEA-BC44-7ED56B7DF87C}" destId="{020ED96C-0DD0-4705-9B6C-6C47F5E0B64C}" srcOrd="2" destOrd="0" parTransId="{F7DC2AAE-62C3-4297-B221-9004DF133DF5}" sibTransId="{5E63523D-E321-4DF6-B162-EE09DD9B7FA8}"/>
    <dgm:cxn modelId="{7F5A327C-B65D-4BCF-A9A9-8E4A82A81FCD}" srcId="{95E43EE9-776F-4AEA-BC44-7ED56B7DF87C}" destId="{07C5EBB5-56E1-4101-B9C3-9E5ADC3CF557}" srcOrd="1" destOrd="0" parTransId="{D307B8DB-8C05-47E7-8F1B-DA8A5F06D5D4}" sibTransId="{D1938DD9-00C2-4F17-BDBA-B19DE82CDF6E}"/>
    <dgm:cxn modelId="{F7251B88-11D1-4C8B-A07A-3E3E06664519}" type="presOf" srcId="{BBB130CC-D06A-4A51-91B9-6AD5D1164119}" destId="{E45B92B3-9D71-4D59-AA0A-C286E2D0AB2B}" srcOrd="0" destOrd="0" presId="urn:microsoft.com/office/officeart/2005/8/layout/matrix3"/>
    <dgm:cxn modelId="{17B9B6EC-2619-4929-AFDF-6E47C1F0AD56}" type="presOf" srcId="{95E43EE9-776F-4AEA-BC44-7ED56B7DF87C}" destId="{D5B806B6-2CDB-4171-8BFB-4B2257EEDE38}" srcOrd="0" destOrd="0" presId="urn:microsoft.com/office/officeart/2005/8/layout/matrix3"/>
    <dgm:cxn modelId="{06A67CFF-E325-4F86-8B29-9A02C6FA202C}" type="presOf" srcId="{07C5EBB5-56E1-4101-B9C3-9E5ADC3CF557}" destId="{0E5F0D07-C070-437A-B795-10FB404ACDFD}" srcOrd="0" destOrd="0" presId="urn:microsoft.com/office/officeart/2005/8/layout/matrix3"/>
    <dgm:cxn modelId="{5F6083BE-1228-4249-98DB-8ED13A81093C}" type="presParOf" srcId="{D5B806B6-2CDB-4171-8BFB-4B2257EEDE38}" destId="{4A26F56E-3EBA-4E3E-9585-48A13E6A8F72}" srcOrd="0" destOrd="0" presId="urn:microsoft.com/office/officeart/2005/8/layout/matrix3"/>
    <dgm:cxn modelId="{91B6828B-163B-4D49-8457-76778B2CD3C5}" type="presParOf" srcId="{D5B806B6-2CDB-4171-8BFB-4B2257EEDE38}" destId="{E45B92B3-9D71-4D59-AA0A-C286E2D0AB2B}" srcOrd="1" destOrd="0" presId="urn:microsoft.com/office/officeart/2005/8/layout/matrix3"/>
    <dgm:cxn modelId="{772E1994-A07D-4F8F-8551-4E12B08AD83D}" type="presParOf" srcId="{D5B806B6-2CDB-4171-8BFB-4B2257EEDE38}" destId="{0E5F0D07-C070-437A-B795-10FB404ACDFD}" srcOrd="2" destOrd="0" presId="urn:microsoft.com/office/officeart/2005/8/layout/matrix3"/>
    <dgm:cxn modelId="{23499A0D-EEDD-4B2B-90D5-76725B08829F}" type="presParOf" srcId="{D5B806B6-2CDB-4171-8BFB-4B2257EEDE38}" destId="{5626B278-0B13-42CF-BFD2-CFDFEEA5BCE1}" srcOrd="3" destOrd="0" presId="urn:microsoft.com/office/officeart/2005/8/layout/matrix3"/>
    <dgm:cxn modelId="{4C5C4332-8842-444B-ABC7-3E0D9A874127}" type="presParOf" srcId="{D5B806B6-2CDB-4171-8BFB-4B2257EEDE38}" destId="{58F513C8-AFD3-4117-8A14-5C642E6FF99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32573-DF19-4DAE-BF97-2A5F563F78B4}">
      <dsp:nvSpPr>
        <dsp:cNvPr id="0" name=""/>
        <dsp:cNvSpPr/>
      </dsp:nvSpPr>
      <dsp:spPr>
        <a:xfrm>
          <a:off x="592801" y="332713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7029B-D3E6-4EA6-B9E4-D03F54F5C682}">
      <dsp:nvSpPr>
        <dsp:cNvPr id="0" name=""/>
        <dsp:cNvSpPr/>
      </dsp:nvSpPr>
      <dsp:spPr>
        <a:xfrm>
          <a:off x="826801" y="56671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942F8-E049-4A39-81C1-C8683A36A99F}">
      <dsp:nvSpPr>
        <dsp:cNvPr id="0" name=""/>
        <dsp:cNvSpPr/>
      </dsp:nvSpPr>
      <dsp:spPr>
        <a:xfrm>
          <a:off x="241801" y="1772713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Mukaan kokeneita ammunnan ohjaajia</a:t>
          </a:r>
          <a:endParaRPr lang="en-US" sz="1100" kern="1200"/>
        </a:p>
      </dsp:txBody>
      <dsp:txXfrm>
        <a:off x="241801" y="1772713"/>
        <a:ext cx="1800000" cy="945000"/>
      </dsp:txXfrm>
    </dsp:sp>
    <dsp:sp modelId="{6D4961A2-5002-49CD-8120-A6F09A4BA380}">
      <dsp:nvSpPr>
        <dsp:cNvPr id="0" name=""/>
        <dsp:cNvSpPr/>
      </dsp:nvSpPr>
      <dsp:spPr>
        <a:xfrm>
          <a:off x="2707801" y="332713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53C06-2A3F-4531-BF47-B469C9709BBB}">
      <dsp:nvSpPr>
        <dsp:cNvPr id="0" name=""/>
        <dsp:cNvSpPr/>
      </dsp:nvSpPr>
      <dsp:spPr>
        <a:xfrm>
          <a:off x="2941801" y="56671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F31A0-F613-4401-B5BF-F4382FA8E237}">
      <dsp:nvSpPr>
        <dsp:cNvPr id="0" name=""/>
        <dsp:cNvSpPr/>
      </dsp:nvSpPr>
      <dsp:spPr>
        <a:xfrm>
          <a:off x="2356801" y="1772713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Omia junioreita</a:t>
          </a:r>
          <a:endParaRPr lang="en-US" sz="1100" kern="1200"/>
        </a:p>
      </dsp:txBody>
      <dsp:txXfrm>
        <a:off x="2356801" y="1772713"/>
        <a:ext cx="1800000" cy="945000"/>
      </dsp:txXfrm>
    </dsp:sp>
    <dsp:sp modelId="{A90874C6-8F00-46C5-88E4-88A6A1F293F5}">
      <dsp:nvSpPr>
        <dsp:cNvPr id="0" name=""/>
        <dsp:cNvSpPr/>
      </dsp:nvSpPr>
      <dsp:spPr>
        <a:xfrm>
          <a:off x="4822802" y="332713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F4898-FA52-4F1F-81B7-669C3EDFFF04}">
      <dsp:nvSpPr>
        <dsp:cNvPr id="0" name=""/>
        <dsp:cNvSpPr/>
      </dsp:nvSpPr>
      <dsp:spPr>
        <a:xfrm>
          <a:off x="5056802" y="56671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1555D-14F1-4E96-86BD-AFD2A34BF065}">
      <dsp:nvSpPr>
        <dsp:cNvPr id="0" name=""/>
        <dsp:cNvSpPr/>
      </dsp:nvSpPr>
      <dsp:spPr>
        <a:xfrm>
          <a:off x="4471802" y="1772713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Tilaisuuden johtajalla oltava riittävästi luontaista auktoriteettia</a:t>
          </a:r>
          <a:endParaRPr lang="en-US" sz="1100" kern="1200"/>
        </a:p>
      </dsp:txBody>
      <dsp:txXfrm>
        <a:off x="4471802" y="1772713"/>
        <a:ext cx="1800000" cy="945000"/>
      </dsp:txXfrm>
    </dsp:sp>
    <dsp:sp modelId="{3AF3DCE1-D739-422E-9162-6C009A890A38}">
      <dsp:nvSpPr>
        <dsp:cNvPr id="0" name=""/>
        <dsp:cNvSpPr/>
      </dsp:nvSpPr>
      <dsp:spPr>
        <a:xfrm>
          <a:off x="1650301" y="3167713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8A9D3-CAB4-47F1-9C43-570748361ADC}">
      <dsp:nvSpPr>
        <dsp:cNvPr id="0" name=""/>
        <dsp:cNvSpPr/>
      </dsp:nvSpPr>
      <dsp:spPr>
        <a:xfrm>
          <a:off x="1884301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186DF-8B17-4DF4-BA1C-38B9560BFED1}">
      <dsp:nvSpPr>
        <dsp:cNvPr id="0" name=""/>
        <dsp:cNvSpPr/>
      </dsp:nvSpPr>
      <dsp:spPr>
        <a:xfrm>
          <a:off x="1299301" y="4607713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Aiempi kokemus lasten ja nuorten parissa toimimisesta auttaa</a:t>
          </a:r>
          <a:endParaRPr lang="en-US" sz="1100" kern="1200"/>
        </a:p>
      </dsp:txBody>
      <dsp:txXfrm>
        <a:off x="1299301" y="4607713"/>
        <a:ext cx="1800000" cy="945000"/>
      </dsp:txXfrm>
    </dsp:sp>
    <dsp:sp modelId="{F7A20D27-5C72-40CC-8118-D3A6321E68BD}">
      <dsp:nvSpPr>
        <dsp:cNvPr id="0" name=""/>
        <dsp:cNvSpPr/>
      </dsp:nvSpPr>
      <dsp:spPr>
        <a:xfrm>
          <a:off x="3765302" y="3167713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FFF5E-7DF3-4084-A451-E7330E49B6F2}">
      <dsp:nvSpPr>
        <dsp:cNvPr id="0" name=""/>
        <dsp:cNvSpPr/>
      </dsp:nvSpPr>
      <dsp:spPr>
        <a:xfrm>
          <a:off x="3999302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1D6D4-9A09-4BBD-BF0F-DCF877B61413}">
      <dsp:nvSpPr>
        <dsp:cNvPr id="0" name=""/>
        <dsp:cNvSpPr/>
      </dsp:nvSpPr>
      <dsp:spPr>
        <a:xfrm>
          <a:off x="3414302" y="4607713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Kameramies kannattaa ottaa mukaan</a:t>
          </a:r>
          <a:endParaRPr lang="en-US" sz="1100" kern="1200"/>
        </a:p>
      </dsp:txBody>
      <dsp:txXfrm>
        <a:off x="3414302" y="4607713"/>
        <a:ext cx="1800000" cy="94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31393-2246-4701-ADF2-CC6A43B92C13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33E167-3719-40BF-BEFF-F2E806F9761B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194C35-E987-486E-A3EF-A01B59303616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Opetellaan ja harjoitellaan simulaattorien käyttö</a:t>
          </a:r>
          <a:endParaRPr lang="en-US" sz="1900" kern="1200"/>
        </a:p>
      </dsp:txBody>
      <dsp:txXfrm>
        <a:off x="1429899" y="2442"/>
        <a:ext cx="5083704" cy="1238008"/>
      </dsp:txXfrm>
    </dsp:sp>
    <dsp:sp modelId="{AFF4D3ED-A743-4028-897D-E663C2E66B0D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CA7401-81B3-4A64-BC65-9A311DEC6C94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D9C164-82C7-4C8B-B54F-6354895984D3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Sovitaan keskinäinen tehtäväjako</a:t>
          </a:r>
          <a:endParaRPr lang="en-US" sz="1900" kern="1200"/>
        </a:p>
      </dsp:txBody>
      <dsp:txXfrm>
        <a:off x="1429899" y="1549953"/>
        <a:ext cx="5083704" cy="1238008"/>
      </dsp:txXfrm>
    </dsp:sp>
    <dsp:sp modelId="{CF576B14-8EB4-4D97-9F53-C1A8D8FB2249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9848D4-4197-419B-91B9-047B319EE486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C7CF89-134B-46A0-B1BC-39321B253D8E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Kellotetaan ja synkronoidaan ajankäyttö eri rasteilla. Mitoitetaan oppitunnin mittaiseksi</a:t>
          </a:r>
          <a:endParaRPr lang="en-US" sz="1900" kern="1200"/>
        </a:p>
      </dsp:txBody>
      <dsp:txXfrm>
        <a:off x="1429899" y="3097464"/>
        <a:ext cx="5083704" cy="1238008"/>
      </dsp:txXfrm>
    </dsp:sp>
    <dsp:sp modelId="{AF29600F-7774-44EC-94E9-A8B67012B9D1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B29AA9-9B7B-43F4-990B-3178A6A2EAB5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A987B-4450-4767-8B5C-19486377616F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Periaate: vähemmän puhetta, enemmän tekemistä</a:t>
          </a:r>
          <a:endParaRPr lang="en-US" sz="1900" kern="1200"/>
        </a:p>
      </dsp:txBody>
      <dsp:txXfrm>
        <a:off x="1429899" y="4644974"/>
        <a:ext cx="5083704" cy="1238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59C8E-4785-49B7-AF82-9C1B61ADF87A}">
      <dsp:nvSpPr>
        <dsp:cNvPr id="0" name=""/>
        <dsp:cNvSpPr/>
      </dsp:nvSpPr>
      <dsp:spPr>
        <a:xfrm>
          <a:off x="592801" y="85213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D805D-EE9E-4872-A212-473074CFE6A2}">
      <dsp:nvSpPr>
        <dsp:cNvPr id="0" name=""/>
        <dsp:cNvSpPr/>
      </dsp:nvSpPr>
      <dsp:spPr>
        <a:xfrm>
          <a:off x="826801" y="31921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33EC6-077C-42DD-B169-907C9B5D1400}">
      <dsp:nvSpPr>
        <dsp:cNvPr id="0" name=""/>
        <dsp:cNvSpPr/>
      </dsp:nvSpPr>
      <dsp:spPr>
        <a:xfrm>
          <a:off x="241801" y="1525213"/>
          <a:ext cx="1800000" cy="11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Koko ajan opastetaan, ohjataan ja valvotaan suorituksia</a:t>
          </a:r>
          <a:endParaRPr lang="en-US" sz="1100" kern="1200"/>
        </a:p>
      </dsp:txBody>
      <dsp:txXfrm>
        <a:off x="241801" y="1525213"/>
        <a:ext cx="1800000" cy="1192500"/>
      </dsp:txXfrm>
    </dsp:sp>
    <dsp:sp modelId="{68FEF84E-2784-44EB-8079-D12FC080D6F2}">
      <dsp:nvSpPr>
        <dsp:cNvPr id="0" name=""/>
        <dsp:cNvSpPr/>
      </dsp:nvSpPr>
      <dsp:spPr>
        <a:xfrm>
          <a:off x="2707801" y="85213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3E9F1-D06B-43F7-8C08-631BA97C2790}">
      <dsp:nvSpPr>
        <dsp:cNvPr id="0" name=""/>
        <dsp:cNvSpPr/>
      </dsp:nvSpPr>
      <dsp:spPr>
        <a:xfrm>
          <a:off x="2941801" y="31921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191E0-CD0A-4C6A-BAB3-C4465B0B2AB5}">
      <dsp:nvSpPr>
        <dsp:cNvPr id="0" name=""/>
        <dsp:cNvSpPr/>
      </dsp:nvSpPr>
      <dsp:spPr>
        <a:xfrm>
          <a:off x="2356801" y="1525213"/>
          <a:ext cx="1800000" cy="11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Ampumamäärät ja toiminta rasteilla mitoitetaan niin, että kaikki ryhmät käyvät kaikilla rasteilla</a:t>
          </a:r>
          <a:endParaRPr lang="en-US" sz="1100" kern="1200"/>
        </a:p>
      </dsp:txBody>
      <dsp:txXfrm>
        <a:off x="2356801" y="1525213"/>
        <a:ext cx="1800000" cy="1192500"/>
      </dsp:txXfrm>
    </dsp:sp>
    <dsp:sp modelId="{8DFCAC08-C740-414B-B85A-0C6D4A15AFF0}">
      <dsp:nvSpPr>
        <dsp:cNvPr id="0" name=""/>
        <dsp:cNvSpPr/>
      </dsp:nvSpPr>
      <dsp:spPr>
        <a:xfrm>
          <a:off x="4822802" y="85213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8BBB6-C46F-415B-8C94-85CC21420611}">
      <dsp:nvSpPr>
        <dsp:cNvPr id="0" name=""/>
        <dsp:cNvSpPr/>
      </dsp:nvSpPr>
      <dsp:spPr>
        <a:xfrm>
          <a:off x="5056802" y="31921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A5F5C-D960-4E19-9481-C81D00DC649C}">
      <dsp:nvSpPr>
        <dsp:cNvPr id="0" name=""/>
        <dsp:cNvSpPr/>
      </dsp:nvSpPr>
      <dsp:spPr>
        <a:xfrm>
          <a:off x="4471802" y="1525213"/>
          <a:ext cx="1800000" cy="11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Omatoimiseen juoksenteluun ei saa jäädä aikaa</a:t>
          </a:r>
          <a:endParaRPr lang="en-US" sz="1100" kern="1200"/>
        </a:p>
      </dsp:txBody>
      <dsp:txXfrm>
        <a:off x="4471802" y="1525213"/>
        <a:ext cx="1800000" cy="1192500"/>
      </dsp:txXfrm>
    </dsp:sp>
    <dsp:sp modelId="{804268A8-4C81-4FBD-BAB8-582F84C620A9}">
      <dsp:nvSpPr>
        <dsp:cNvPr id="0" name=""/>
        <dsp:cNvSpPr/>
      </dsp:nvSpPr>
      <dsp:spPr>
        <a:xfrm>
          <a:off x="1650301" y="3167713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43171-4585-4548-A0ED-F96EBDB2A071}">
      <dsp:nvSpPr>
        <dsp:cNvPr id="0" name=""/>
        <dsp:cNvSpPr/>
      </dsp:nvSpPr>
      <dsp:spPr>
        <a:xfrm>
          <a:off x="1884301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E7D83-1FBA-42A7-8347-691A0ADA7FA8}">
      <dsp:nvSpPr>
        <dsp:cNvPr id="0" name=""/>
        <dsp:cNvSpPr/>
      </dsp:nvSpPr>
      <dsp:spPr>
        <a:xfrm>
          <a:off x="1299301" y="4607713"/>
          <a:ext cx="1800000" cy="11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Määräyksien vastaisesta toiminnasta varoitus joutua ulos luokasta ja tarvittaessa myös poistetaan</a:t>
          </a:r>
          <a:endParaRPr lang="en-US" sz="1100" kern="1200"/>
        </a:p>
      </dsp:txBody>
      <dsp:txXfrm>
        <a:off x="1299301" y="4607713"/>
        <a:ext cx="1800000" cy="1192500"/>
      </dsp:txXfrm>
    </dsp:sp>
    <dsp:sp modelId="{71066A17-D212-41E2-B22B-E65C76F898BF}">
      <dsp:nvSpPr>
        <dsp:cNvPr id="0" name=""/>
        <dsp:cNvSpPr/>
      </dsp:nvSpPr>
      <dsp:spPr>
        <a:xfrm>
          <a:off x="3765302" y="3167713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6F417-28ED-4386-B190-10A409C464D0}">
      <dsp:nvSpPr>
        <dsp:cNvPr id="0" name=""/>
        <dsp:cNvSpPr/>
      </dsp:nvSpPr>
      <dsp:spPr>
        <a:xfrm>
          <a:off x="3999302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F8E9F-D506-489C-ACA6-C8E746FE2A15}">
      <dsp:nvSpPr>
        <dsp:cNvPr id="0" name=""/>
        <dsp:cNvSpPr/>
      </dsp:nvSpPr>
      <dsp:spPr>
        <a:xfrm>
          <a:off x="3414302" y="4607713"/>
          <a:ext cx="1800000" cy="11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Kamera kiertää mukana (lupa pyydettävä)</a:t>
          </a:r>
          <a:endParaRPr lang="en-US" sz="1100" kern="1200"/>
        </a:p>
      </dsp:txBody>
      <dsp:txXfrm>
        <a:off x="3414302" y="4607713"/>
        <a:ext cx="1800000" cy="1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06A64-8D87-4815-9855-A7A08C0D4486}">
      <dsp:nvSpPr>
        <dsp:cNvPr id="0" name=""/>
        <dsp:cNvSpPr/>
      </dsp:nvSpPr>
      <dsp:spPr>
        <a:xfrm>
          <a:off x="0" y="177085"/>
          <a:ext cx="5314543" cy="974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Kerrotaan, miten pääsee radalle kokeilemaan oikeilla aseilla ja pyydetään tulemaan koko perheen voimin</a:t>
          </a:r>
          <a:endParaRPr lang="en-US" sz="1700" kern="1200"/>
        </a:p>
      </dsp:txBody>
      <dsp:txXfrm>
        <a:off x="47577" y="224662"/>
        <a:ext cx="5219389" cy="879456"/>
      </dsp:txXfrm>
    </dsp:sp>
    <dsp:sp modelId="{4D6822C1-8268-4C47-A7BF-60950CBDC025}">
      <dsp:nvSpPr>
        <dsp:cNvPr id="0" name=""/>
        <dsp:cNvSpPr/>
      </dsp:nvSpPr>
      <dsp:spPr>
        <a:xfrm>
          <a:off x="0" y="1200655"/>
          <a:ext cx="5314543" cy="974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Kysytään, mitä tunnista pidettiin ja kiitetään osallistumisesta</a:t>
          </a:r>
          <a:endParaRPr lang="en-US" sz="1700" kern="1200"/>
        </a:p>
      </dsp:txBody>
      <dsp:txXfrm>
        <a:off x="47577" y="1248232"/>
        <a:ext cx="5219389" cy="879456"/>
      </dsp:txXfrm>
    </dsp:sp>
    <dsp:sp modelId="{58A92882-F4CE-4808-9CE7-548E915633AF}">
      <dsp:nvSpPr>
        <dsp:cNvPr id="0" name=""/>
        <dsp:cNvSpPr/>
      </dsp:nvSpPr>
      <dsp:spPr>
        <a:xfrm>
          <a:off x="0" y="2224225"/>
          <a:ext cx="5314543" cy="974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Pyydetään opettajaa kyselemään jälkikäteen oppilaiden mielipiteitä tunnista</a:t>
          </a:r>
          <a:endParaRPr lang="en-US" sz="1700" kern="1200"/>
        </a:p>
      </dsp:txBody>
      <dsp:txXfrm>
        <a:off x="47577" y="2271802"/>
        <a:ext cx="5219389" cy="8794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6F56E-3EBA-4E3E-9585-48A13E6A8F72}">
      <dsp:nvSpPr>
        <dsp:cNvPr id="0" name=""/>
        <dsp:cNvSpPr/>
      </dsp:nvSpPr>
      <dsp:spPr>
        <a:xfrm>
          <a:off x="3082131" y="0"/>
          <a:ext cx="4351338" cy="435133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5B92B3-9D71-4D59-AA0A-C286E2D0AB2B}">
      <dsp:nvSpPr>
        <dsp:cNvPr id="0" name=""/>
        <dsp:cNvSpPr/>
      </dsp:nvSpPr>
      <dsp:spPr>
        <a:xfrm>
          <a:off x="3495508" y="413377"/>
          <a:ext cx="1697021" cy="169702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Pyydetään koululta palaute tilaisuudesta muutaman päivän kuluttua</a:t>
          </a:r>
          <a:endParaRPr lang="en-US" sz="1200" kern="1200"/>
        </a:p>
      </dsp:txBody>
      <dsp:txXfrm>
        <a:off x="3578350" y="496219"/>
        <a:ext cx="1531337" cy="1531337"/>
      </dsp:txXfrm>
    </dsp:sp>
    <dsp:sp modelId="{0E5F0D07-C070-437A-B795-10FB404ACDFD}">
      <dsp:nvSpPr>
        <dsp:cNvPr id="0" name=""/>
        <dsp:cNvSpPr/>
      </dsp:nvSpPr>
      <dsp:spPr>
        <a:xfrm>
          <a:off x="5323070" y="413377"/>
          <a:ext cx="1697021" cy="169702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Tarjotaan tapahtumalle jatkuvuutta</a:t>
          </a:r>
          <a:endParaRPr lang="en-US" sz="1200" kern="1200"/>
        </a:p>
      </dsp:txBody>
      <dsp:txXfrm>
        <a:off x="5405912" y="496219"/>
        <a:ext cx="1531337" cy="1531337"/>
      </dsp:txXfrm>
    </dsp:sp>
    <dsp:sp modelId="{5626B278-0B13-42CF-BFD2-CFDFEEA5BCE1}">
      <dsp:nvSpPr>
        <dsp:cNvPr id="0" name=""/>
        <dsp:cNvSpPr/>
      </dsp:nvSpPr>
      <dsp:spPr>
        <a:xfrm>
          <a:off x="3495508" y="2240939"/>
          <a:ext cx="1697021" cy="169702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Toimitetaan koululle tapahtumassa otettua kuvamateriaalia</a:t>
          </a:r>
          <a:endParaRPr lang="en-US" sz="1200" kern="1200"/>
        </a:p>
      </dsp:txBody>
      <dsp:txXfrm>
        <a:off x="3578350" y="2323781"/>
        <a:ext cx="1531337" cy="1531337"/>
      </dsp:txXfrm>
    </dsp:sp>
    <dsp:sp modelId="{58F513C8-AFD3-4117-8A14-5C642E6FF99F}">
      <dsp:nvSpPr>
        <dsp:cNvPr id="0" name=""/>
        <dsp:cNvSpPr/>
      </dsp:nvSpPr>
      <dsp:spPr>
        <a:xfrm>
          <a:off x="5323070" y="2240939"/>
          <a:ext cx="1697021" cy="169702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Pyydetään kertomaan muillekin kouluille</a:t>
          </a:r>
          <a:endParaRPr lang="en-US" sz="1200" kern="1200"/>
        </a:p>
      </dsp:txBody>
      <dsp:txXfrm>
        <a:off x="5405912" y="2323781"/>
        <a:ext cx="1531337" cy="1531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037B1-C9A5-41CD-9847-4A1B502ED61C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98F21-E799-478C-88CD-FB8C7A9EF6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999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Tämä materiaali on tarkoitettu: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98F21-E799-478C-88CD-FB8C7A9EF69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413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CC4879-4B71-4B40-B66C-012C104D4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2A70CA6-03FD-4319-93FB-4CEEA38F8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4884FD-5A6A-460F-8383-1B6EFF9A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E2BEA9-0567-4F11-801F-3ECC2B97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6CF642-BA98-4144-B8EF-BC5D8A2A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702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8109E9-EABC-435F-90F4-5EB90A8A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6BF7A5D-2B81-449D-BFDD-FF0987AF7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0A8854-4606-47E7-A197-27116DEB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421CCC-989B-4254-B730-78B78F04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012448-0453-4662-A3D4-7BB3894E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72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4E00B15-BAD6-463C-AAFF-CA75B1F62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29D77A0-BA01-48E9-84A8-9B6FEEEA2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8F029E-13F8-4313-8FAD-1EB991B9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06B462-5D55-4D07-83F0-CFC1A8CB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E260F9C-2405-4257-8ECC-D2FFF35B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089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8158A5-DE43-4C42-A60D-E4539B69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09C918-5255-44A7-A032-AD8E66180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D000E9-76F1-44A0-AAED-53DD7AEB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D0EAE7-A99F-4834-A33D-B3F109879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D9B559-21A6-4F17-99DC-984C6C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922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782B4-B514-42DE-B794-CDF9E072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6DDECD9-10DE-4B26-BCD1-7C024F60D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88ADBE-1317-417E-95D6-8A38A6E2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08F2FA-F45A-4B5C-92A2-E19126D5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256336-315D-4777-88E0-F663FBA0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43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DAE5F-8F69-4B29-9B5B-DE9059C5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43A446-819F-4A3E-9BED-D5C81837A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30D914-9656-4FCC-AF11-BA1432071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79B26F0-FF8C-4C28-80B0-CFFC31CE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19A9822-67B8-4389-8B74-20E2C2C9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782FAD3-6207-427B-A53D-E10AB437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379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C8DA5B-C452-48FF-B33D-6E998006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4E1BE76-E05A-4A0A-A65D-3C9CB2DCD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EE228C-5F4B-4D5C-A032-28009F1AD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DFCB40A-6B16-4898-BD49-B97A0E8CA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9A5F5B9-7869-4197-B32C-0EC923226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6DCC523-854B-440F-BAE3-9C2C7876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5720726-9672-4B6B-8917-386A1719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092903F-FC97-4903-9752-06E6DE82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35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80CE27-AE2C-4544-BE50-FD2FF52D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6559790-9B5D-4DBD-A9FA-DF10FA5B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F94D31E-A603-42CF-9DCF-377A27FB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1244A7A-955C-496F-9424-6473D409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969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77B59B5-A0A3-4FDB-9990-58CA96BA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B56ED22-0415-4986-939C-B44D5D65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C3E81D2-2599-4DFB-92E0-D3037734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593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A11ED0-4531-4E69-A13A-43713F66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EDB165-53B0-4AD4-B58E-51B8F957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7A49D89-B927-42DB-935B-623368352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CA0A3A-3128-4F7E-A54A-D418C31E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79A182A-F4F4-4645-B1C5-350BFD925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35431E-941B-487C-99E8-99B0A68B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051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524EB6-DBDE-4DA0-A3D9-E611F5A7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BB65E5E-9B1C-4A5B-B00C-CCE8F6CDF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C6EFD70-1567-4420-A60D-B9528BD75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EE28C2D-45A6-43DF-AF6C-F6B35A13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AF72772-D484-4FF9-887E-A883D4A0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D7BAF97-F81D-438D-8999-4864A4D4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15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ADCF86F-B163-45EB-B580-1D3853C7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8280F9-95EB-48CA-92B0-100977BD4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247268-42C5-4D6E-B7EB-4AC9802BA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A9ED-F6C6-446E-9A37-828E6FC1C16B}" type="datetimeFigureOut">
              <a:rPr lang="fi-FI" smtClean="0"/>
              <a:t>25.2.2019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197B40-134D-46E0-A88F-3F4AC143A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2AA32B-0717-438A-AB59-B1B5BAFF5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AF44-34F9-40D6-BE11-F47C21CEAA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122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5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0AAF14B-1747-4AE6-8B44-E528A2CBF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2457"/>
            <a:ext cx="10905066" cy="3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7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DF9D43-6AC0-480A-87E2-1B9AA4E7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i-FI">
                <a:solidFill>
                  <a:schemeClr val="accent1"/>
                </a:solidFill>
              </a:rPr>
              <a:t>Palkinnot ja lahjakortit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E341FC-2049-4904-B169-034E2BD22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i-FI" sz="2400"/>
              <a:t>Parhaat ja innostuneimmat palkitaan</a:t>
            </a:r>
          </a:p>
          <a:p>
            <a:pPr lvl="1"/>
            <a:r>
              <a:rPr lang="fi-FI"/>
              <a:t>Seuralippis</a:t>
            </a:r>
          </a:p>
          <a:p>
            <a:pPr lvl="1"/>
            <a:r>
              <a:rPr lang="fi-FI"/>
              <a:t>Tarroja</a:t>
            </a:r>
          </a:p>
          <a:p>
            <a:pPr lvl="1"/>
            <a:r>
              <a:rPr lang="fi-FI"/>
              <a:t>Pinssejä</a:t>
            </a:r>
          </a:p>
          <a:p>
            <a:r>
              <a:rPr lang="fi-FI" sz="2400"/>
              <a:t>Arpajaispalkinnot</a:t>
            </a:r>
          </a:p>
          <a:p>
            <a:r>
              <a:rPr lang="fi-FI" sz="2400"/>
              <a:t>Pääpalkinto lahjakortti: koko perhe mukaan radalle tutustumaan ja veloituksetta kokeilemaan oikeaa ampumista – ja varsinkin äidit</a:t>
            </a:r>
          </a:p>
          <a:p>
            <a:endParaRPr lang="fi-FI" sz="2400"/>
          </a:p>
          <a:p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51643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5">
            <a:extLst>
              <a:ext uri="{FF2B5EF4-FFF2-40B4-BE49-F238E27FC236}">
                <a16:creationId xmlns:a16="http://schemas.microsoft.com/office/drawing/2014/main" id="{EFE413AC-9AE7-45C6-B92D-2664D7050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8F21F43-EEDD-44E2-B1DE-B6578B69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Koulutapahtuma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99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E657D6FF-6C9B-42CC-B555-5324AD583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Valmistautuminen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Sisällön paikkamerkki 7" descr="Kuva, joka sisältää kohteen henkilö, sisä, seinä, rakennus&#10;&#10;Kuvaus luotu automaattisesti">
            <a:extLst>
              <a:ext uri="{FF2B5EF4-FFF2-40B4-BE49-F238E27FC236}">
                <a16:creationId xmlns:a16="http://schemas.microsoft.com/office/drawing/2014/main" id="{B6856A07-B5C6-4017-8F36-7CBAF7F9C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r="31798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7D9214-A476-4F9D-A571-70CB5C993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Ajoissa paikalle</a:t>
            </a:r>
          </a:p>
          <a:p>
            <a:r>
              <a:rPr lang="en-US" sz="2000">
                <a:solidFill>
                  <a:srgbClr val="000000"/>
                </a:solidFill>
              </a:rPr>
              <a:t>Valmistellaan koulun osoittama tila (luokka, voimistelusali)</a:t>
            </a:r>
          </a:p>
          <a:p>
            <a:r>
              <a:rPr lang="en-US" sz="2000">
                <a:solidFill>
                  <a:srgbClr val="000000"/>
                </a:solidFill>
              </a:rPr>
              <a:t>Viritetään simulaattorit</a:t>
            </a:r>
          </a:p>
          <a:p>
            <a:r>
              <a:rPr lang="en-US" sz="2000">
                <a:solidFill>
                  <a:srgbClr val="000000"/>
                </a:solidFill>
              </a:rPr>
              <a:t>Varmistetaan oikeat aseet niin, että niillä ei kukaan voi vahingossa ampua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isällön paikkamerkki 5" descr="Kuva, joka sisältää kohteen henkilö, rakennus, sisä, tie&#10;&#10;Kuvaus luotu automaattisesti">
            <a:extLst>
              <a:ext uri="{FF2B5EF4-FFF2-40B4-BE49-F238E27FC236}">
                <a16:creationId xmlns:a16="http://schemas.microsoft.com/office/drawing/2014/main" id="{53EA77E5-FCC0-4C2D-8452-A00257DE18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 b="32665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6B1D33C-ECD1-4317-96A0-1E7EF94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18" y="492695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Aloitus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9DC950-40CB-4414-A22E-74B0C76F3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9" y="5091289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300" dirty="0" err="1">
                <a:solidFill>
                  <a:srgbClr val="000000"/>
                </a:solidFill>
              </a:rPr>
              <a:t>Toivotetaan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luokka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tervetulleeksi</a:t>
            </a:r>
            <a:endParaRPr lang="en-US" sz="1300" dirty="0">
              <a:solidFill>
                <a:srgbClr val="000000"/>
              </a:solidFill>
            </a:endParaRPr>
          </a:p>
          <a:p>
            <a:r>
              <a:rPr lang="en-US" sz="1300" dirty="0" err="1">
                <a:solidFill>
                  <a:srgbClr val="000000"/>
                </a:solidFill>
              </a:rPr>
              <a:t>Muutamalla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sanalla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itsemme</a:t>
            </a:r>
            <a:r>
              <a:rPr lang="en-US" sz="1300" dirty="0">
                <a:solidFill>
                  <a:srgbClr val="000000"/>
                </a:solidFill>
              </a:rPr>
              <a:t> ja </a:t>
            </a:r>
            <a:r>
              <a:rPr lang="en-US" sz="1300" dirty="0" err="1">
                <a:solidFill>
                  <a:srgbClr val="000000"/>
                </a:solidFill>
              </a:rPr>
              <a:t>seuramme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esittely</a:t>
            </a:r>
            <a:endParaRPr lang="en-US" sz="1300" dirty="0">
              <a:solidFill>
                <a:srgbClr val="000000"/>
              </a:solidFill>
            </a:endParaRPr>
          </a:p>
          <a:p>
            <a:r>
              <a:rPr lang="en-US" sz="1300" dirty="0" err="1">
                <a:solidFill>
                  <a:srgbClr val="000000"/>
                </a:solidFill>
              </a:rPr>
              <a:t>Turvallisuusohjeet</a:t>
            </a:r>
            <a:r>
              <a:rPr lang="en-US" sz="1300" dirty="0">
                <a:solidFill>
                  <a:srgbClr val="000000"/>
                </a:solidFill>
              </a:rPr>
              <a:t> ja </a:t>
            </a:r>
            <a:r>
              <a:rPr lang="en-US" sz="1300" dirty="0" err="1">
                <a:solidFill>
                  <a:srgbClr val="000000"/>
                </a:solidFill>
              </a:rPr>
              <a:t>määräysten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noudattaminen</a:t>
            </a:r>
            <a:r>
              <a:rPr lang="en-US" sz="1300" dirty="0">
                <a:solidFill>
                  <a:srgbClr val="000000"/>
                </a:solidFill>
              </a:rPr>
              <a:t> – </a:t>
            </a:r>
            <a:r>
              <a:rPr lang="en-US" sz="1300" dirty="0" err="1">
                <a:solidFill>
                  <a:srgbClr val="000000"/>
                </a:solidFill>
              </a:rPr>
              <a:t>ehdotonta</a:t>
            </a:r>
            <a:endParaRPr lang="en-US" sz="1300" dirty="0">
              <a:solidFill>
                <a:srgbClr val="000000"/>
              </a:solidFill>
            </a:endParaRPr>
          </a:p>
          <a:p>
            <a:r>
              <a:rPr lang="en-US" sz="1300" dirty="0" err="1">
                <a:solidFill>
                  <a:srgbClr val="000000"/>
                </a:solidFill>
              </a:rPr>
              <a:t>Jaetaan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luokka</a:t>
            </a:r>
            <a:r>
              <a:rPr lang="en-US" sz="1300" dirty="0">
                <a:solidFill>
                  <a:srgbClr val="000000"/>
                </a:solidFill>
              </a:rPr>
              <a:t> 5 – 6 </a:t>
            </a:r>
            <a:r>
              <a:rPr lang="en-US" sz="1300" dirty="0" err="1">
                <a:solidFill>
                  <a:srgbClr val="000000"/>
                </a:solidFill>
              </a:rPr>
              <a:t>hengen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ryhmiin</a:t>
            </a:r>
            <a:r>
              <a:rPr lang="en-US" sz="1300" dirty="0">
                <a:solidFill>
                  <a:srgbClr val="000000"/>
                </a:solidFill>
              </a:rPr>
              <a:t> ja </a:t>
            </a:r>
            <a:r>
              <a:rPr lang="en-US" sz="1300" dirty="0" err="1">
                <a:solidFill>
                  <a:srgbClr val="000000"/>
                </a:solidFill>
              </a:rPr>
              <a:t>ohjataan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ensimmäisille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rasteille</a:t>
            </a:r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33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8F8DE4-26D9-47E1-B7B6-38E56A0D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Rastit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8A2B24-59D0-48FD-A3A1-F836C97D2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Simulaattorirasteja x kappaletta resurssien mukaan eri aseilla</a:t>
            </a:r>
          </a:p>
          <a:p>
            <a:r>
              <a:rPr lang="en-US" sz="2400"/>
              <a:t>Inforasti</a:t>
            </a:r>
          </a:p>
          <a:p>
            <a:r>
              <a:rPr lang="en-US" sz="2400"/>
              <a:t>Turvallisuusrasti</a:t>
            </a:r>
          </a:p>
          <a:p>
            <a:r>
              <a:rPr lang="en-US" sz="2400"/>
              <a:t>Fysiikkarasti – oikeat asennot ja liikkeet sekä opastusta muuhun fysiikkaharjoitteluun</a:t>
            </a:r>
          </a:p>
          <a:p>
            <a:r>
              <a:rPr lang="en-US" sz="2400"/>
              <a:t>Muita rasteja tarpeen mukaan</a:t>
            </a:r>
          </a:p>
          <a:p>
            <a:endParaRPr lang="en-US" sz="2400"/>
          </a:p>
        </p:txBody>
      </p:sp>
      <p:pic>
        <p:nvPicPr>
          <p:cNvPr id="6" name="Sisällön paikkamerkki 5" descr="Kuva, joka sisältää kohteen henkilö, maa, ase, sisä&#10;&#10;Kuvaus luotu automaattisesti">
            <a:extLst>
              <a:ext uri="{FF2B5EF4-FFF2-40B4-BE49-F238E27FC236}">
                <a16:creationId xmlns:a16="http://schemas.microsoft.com/office/drawing/2014/main" id="{CDE360EF-9B6E-42C6-9046-0387C46182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" r="1" b="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44415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BA07083-7251-4A19-AA14-EE1D9BE2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Toiminta rasteilla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1F2E0BE9-086B-4DD7-B5E1-D045712F2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73955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9255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147D6FA-B79D-4AA0-B5A1-295F5D64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i-FI">
                <a:solidFill>
                  <a:schemeClr val="accent1"/>
                </a:solidFill>
              </a:rPr>
              <a:t>Kilpailut ja arpajaiset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69B49F-7DE6-4BBA-A7AB-CC24429C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i-FI" sz="2400"/>
              <a:t>Voidaan järjestää lopuksi arpajaiset, joiden perusteella palkinnot jaetaan</a:t>
            </a:r>
          </a:p>
          <a:p>
            <a:r>
              <a:rPr lang="fi-FI" sz="2400"/>
              <a:t>Oppilaille usein mieluisampaa on ampua lopuksi kisat, jos aikaa vain riittää</a:t>
            </a:r>
          </a:p>
          <a:p>
            <a:r>
              <a:rPr lang="fi-FI" sz="2400"/>
              <a:t>Kisaan kyllä riittää, kun jokainen ampuu eri aseilla edes muutaman kisalaukauksen. Tytöillä ja pojilla voi olla eri sarjat. Palkinnot jaetaan molemmissa sarjoissa.</a:t>
            </a:r>
          </a:p>
          <a:p>
            <a:r>
              <a:rPr lang="fi-FI" sz="2400"/>
              <a:t>Palkintojen ohessa jaetaan kaikille tietoiskupaketti kotiin vietäväksi - TÄRKEÄÄ</a:t>
            </a:r>
          </a:p>
        </p:txBody>
      </p:sp>
    </p:spTree>
    <p:extLst>
      <p:ext uri="{BB962C8B-B14F-4D97-AF65-F5344CB8AC3E}">
        <p14:creationId xmlns:p14="http://schemas.microsoft.com/office/powerpoint/2010/main" val="222334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E2F17-47D2-4A68-A098-E16C1714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Lopetus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isällön paikkamerkki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B4E38C28-7BA4-4140-A548-C00DB743B5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r="4583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CD633267-3028-4372-AC72-8EFD8F31A45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2033886"/>
              </p:ext>
            </p:extLst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0995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D1264-0EFD-412F-8912-07522BC5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/>
              <a:t>Jälkihoito</a:t>
            </a:r>
            <a:endParaRPr lang="fi-FI" dirty="0"/>
          </a:p>
        </p:txBody>
      </p:sp>
      <p:graphicFrame>
        <p:nvGraphicFramePr>
          <p:cNvPr id="14" name="Sisällön paikkamerkki 2">
            <a:extLst>
              <a:ext uri="{FF2B5EF4-FFF2-40B4-BE49-F238E27FC236}">
                <a16:creationId xmlns:a16="http://schemas.microsoft.com/office/drawing/2014/main" id="{C63EDE7B-3E85-45D0-81CC-D62B1817A2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507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7632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3B5457F-0D98-4011-A972-A7630283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fi-FI" sz="3200">
                <a:solidFill>
                  <a:srgbClr val="262626"/>
                </a:solidFill>
              </a:rPr>
              <a:t>Pitkäjänteisyys palkitaan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378362-D6D7-407A-BE28-97A2925A2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fi-FI" sz="2400"/>
              <a:t>Yhden tilaisuuden järjestäminen ei välttämättä tuo yhtään uutta harrastajaa saati jäsentä</a:t>
            </a:r>
          </a:p>
          <a:p>
            <a:r>
              <a:rPr lang="fi-FI" sz="2400"/>
              <a:t>Vuodessakaan ei välttämättä paljoa saada aikaiseksi</a:t>
            </a:r>
          </a:p>
          <a:p>
            <a:r>
              <a:rPr lang="fi-FI" sz="2400"/>
              <a:t>Koulut saattavat sanoa aluksi kiitos ei</a:t>
            </a:r>
          </a:p>
          <a:p>
            <a:r>
              <a:rPr lang="fi-FI" sz="2400"/>
              <a:t>Mutta mitä useampi tapahtuma on hoidettu hyvin, sitä todennäköisemmin koulut alkavat tilata uusia tilaisuuksia, ja uusia harrastajia alkaa ilmaantua radalle. Ja sitten vain nuorten harjoitusryhmiä pyörittämään!</a:t>
            </a:r>
          </a:p>
        </p:txBody>
      </p:sp>
    </p:spTree>
    <p:extLst>
      <p:ext uri="{BB962C8B-B14F-4D97-AF65-F5344CB8AC3E}">
        <p14:creationId xmlns:p14="http://schemas.microsoft.com/office/powerpoint/2010/main" val="114771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5A5818E-A473-46FC-9472-37FA3FD60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87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B73150A-8EE9-4728-9D09-5C78ABAC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000000"/>
                </a:solidFill>
              </a:rPr>
              <a:t>Koulutapahtuma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713AD07-BE9E-4277-8354-4B6E2971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i-FI" sz="1800" dirty="0">
                <a:solidFill>
                  <a:srgbClr val="000000"/>
                </a:solidFill>
              </a:rPr>
              <a:t>Tapahtuman suunnittelu ja toteutus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4D32026-461F-42C7-9E9A-242601F7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1725"/>
            <a:ext cx="12192001" cy="7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51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5">
            <a:extLst>
              <a:ext uri="{FF2B5EF4-FFF2-40B4-BE49-F238E27FC236}">
                <a16:creationId xmlns:a16="http://schemas.microsoft.com/office/drawing/2014/main" id="{32E5B075-55BB-45B6-96BC-3C85F13D6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122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DC0F545-4319-44FC-A81F-06580BC3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Koulutapahtumat tuovat tulosta!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34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5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80AAF14B-1747-4AE6-8B44-E528A2CBF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2457"/>
            <a:ext cx="10905066" cy="3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2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6892F67-C331-49E2-B11A-BB48C980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solidFill>
                  <a:srgbClr val="000000"/>
                </a:solidFill>
              </a:rPr>
              <a:t>Koulutapahtuma – miten?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E4FB07-F4CE-45F0-A852-F99B46889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549BBA-3CC9-47A5-85D4-CFADC5F5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fi-FI" sz="2000" dirty="0">
                <a:solidFill>
                  <a:srgbClr val="000000"/>
                </a:solidFill>
              </a:rPr>
              <a:t>Tavoitteet</a:t>
            </a:r>
          </a:p>
          <a:p>
            <a:r>
              <a:rPr lang="fi-FI" sz="2000" dirty="0">
                <a:solidFill>
                  <a:srgbClr val="000000"/>
                </a:solidFill>
              </a:rPr>
              <a:t>Suunnittelu</a:t>
            </a:r>
          </a:p>
          <a:p>
            <a:r>
              <a:rPr lang="fi-FI" sz="2000" dirty="0">
                <a:solidFill>
                  <a:srgbClr val="000000"/>
                </a:solidFill>
              </a:rPr>
              <a:t>Markkinointi</a:t>
            </a:r>
          </a:p>
          <a:p>
            <a:r>
              <a:rPr lang="fi-FI" sz="2000" dirty="0">
                <a:solidFill>
                  <a:srgbClr val="000000"/>
                </a:solidFill>
              </a:rPr>
              <a:t>Toteuttajien valinta</a:t>
            </a:r>
          </a:p>
          <a:p>
            <a:r>
              <a:rPr lang="fi-FI" sz="2000" dirty="0">
                <a:solidFill>
                  <a:srgbClr val="000000"/>
                </a:solidFill>
              </a:rPr>
              <a:t>Harjoittelu ja aikataulutus</a:t>
            </a:r>
          </a:p>
          <a:p>
            <a:r>
              <a:rPr lang="fi-FI" sz="2000" dirty="0">
                <a:solidFill>
                  <a:srgbClr val="000000"/>
                </a:solidFill>
              </a:rPr>
              <a:t>Oheismateriaalit</a:t>
            </a:r>
          </a:p>
          <a:p>
            <a:r>
              <a:rPr lang="fi-FI" sz="2000" dirty="0">
                <a:solidFill>
                  <a:srgbClr val="000000"/>
                </a:solidFill>
              </a:rPr>
              <a:t>Palkinnot ja lahjakortit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19480E8-E396-44C9-9F13-724833CB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Tavoitteet</a:t>
            </a:r>
          </a:p>
        </p:txBody>
      </p:sp>
      <p:pic>
        <p:nvPicPr>
          <p:cNvPr id="6" name="Sisällön paikkamerkki 5" descr="Kuva, joka sisältää kohteen henkilö, nainen&#10;&#10;Kuvaus luotu automaattisesti">
            <a:extLst>
              <a:ext uri="{FF2B5EF4-FFF2-40B4-BE49-F238E27FC236}">
                <a16:creationId xmlns:a16="http://schemas.microsoft.com/office/drawing/2014/main" id="{C21BB495-500C-44B0-928E-BBD1E94B3C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E53F85-A267-459F-A9F1-5B2145FE5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Uusien nuorien harrastajien löytäminen</a:t>
            </a:r>
          </a:p>
          <a:p>
            <a:r>
              <a:rPr lang="en-US" sz="2000">
                <a:solidFill>
                  <a:srgbClr val="FFFFFF"/>
                </a:solidFill>
              </a:rPr>
              <a:t>Ampumaurheilu tutuksi perheille ja opettajille</a:t>
            </a:r>
          </a:p>
          <a:p>
            <a:r>
              <a:rPr lang="en-US" sz="2000">
                <a:solidFill>
                  <a:srgbClr val="FFFFFF"/>
                </a:solidFill>
              </a:rPr>
              <a:t>Äitien ja opettajien saaminen kiinnostumaan ja hyväksymään ampumaurheilu lasten harrastusmuodoksi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0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033AB4-60AE-4E1D-9771-DF8CDE0B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Suunnittelu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256685-D842-404D-979A-E2DDCB058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Eri osa-alueet suunniteltava huolellisesti</a:t>
            </a:r>
          </a:p>
          <a:p>
            <a:r>
              <a:rPr lang="en-US" sz="1800"/>
              <a:t>Itse tapahtuma saatava sujumaan ryhdikkäästi ja tarkalla aikataululla</a:t>
            </a:r>
          </a:p>
          <a:p>
            <a:r>
              <a:rPr lang="en-US" sz="1800"/>
              <a:t>Virheisiin ei ole varaa itse tapahtumassa – olemmehan tekemisissä aseiden kanssa</a:t>
            </a:r>
          </a:p>
          <a:p>
            <a:endParaRPr lang="en-US" sz="1800"/>
          </a:p>
        </p:txBody>
      </p:sp>
      <p:pic>
        <p:nvPicPr>
          <p:cNvPr id="6" name="Sisällön paikkamerkki 5" descr="Kuva, joka sisältää kohteen henkilö, ulko, pitäminen, nainen&#10;&#10;Kuvaus luotu automaattisesti">
            <a:extLst>
              <a:ext uri="{FF2B5EF4-FFF2-40B4-BE49-F238E27FC236}">
                <a16:creationId xmlns:a16="http://schemas.microsoft.com/office/drawing/2014/main" id="{E248DE2B-21B0-4966-A9BC-AE990480E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r="22775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12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61F65BB-167A-41F5-97BC-5B70A0B78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i-FI">
                <a:solidFill>
                  <a:schemeClr val="accent1"/>
                </a:solidFill>
              </a:rPr>
              <a:t>Markkinointi</a:t>
            </a: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A8C72BF1-8D84-4C9B-AFF5-D9C5286A1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i-FI" sz="2400"/>
              <a:t>Yhteydenotot rehtoreihin ja liikunnanopettajiin tai koulun organisaatioissa muihin kiinnostuneisiin</a:t>
            </a:r>
          </a:p>
          <a:p>
            <a:pPr lvl="1"/>
            <a:r>
              <a:rPr lang="fi-FI"/>
              <a:t>Sähköposti</a:t>
            </a:r>
          </a:p>
          <a:p>
            <a:pPr lvl="1"/>
            <a:r>
              <a:rPr lang="fi-FI"/>
              <a:t>Kirjeet</a:t>
            </a:r>
          </a:p>
          <a:p>
            <a:pPr lvl="1"/>
            <a:r>
              <a:rPr lang="fi-FI"/>
              <a:t>Suorat yhteydenotot</a:t>
            </a:r>
          </a:p>
          <a:p>
            <a:r>
              <a:rPr lang="fi-FI" sz="2400"/>
              <a:t>Kiinnostuneiden kanssa tapaaminen</a:t>
            </a:r>
          </a:p>
          <a:p>
            <a:pPr lvl="1"/>
            <a:r>
              <a:rPr lang="fi-FI"/>
              <a:t>Seuran esittely</a:t>
            </a:r>
          </a:p>
          <a:p>
            <a:pPr lvl="1"/>
            <a:r>
              <a:rPr lang="fi-FI"/>
              <a:t>Tapahtuman kuvailu</a:t>
            </a:r>
          </a:p>
          <a:p>
            <a:pPr lvl="1"/>
            <a:r>
              <a:rPr lang="fi-FI"/>
              <a:t>”Myyntikansio”</a:t>
            </a:r>
          </a:p>
          <a:p>
            <a:pPr lvl="1"/>
            <a:r>
              <a:rPr lang="fi-FI"/>
              <a:t>Ennen kaikkea tapahtuman turvallisuuden korostaminen</a:t>
            </a:r>
          </a:p>
          <a:p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81857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463313-1892-4E28-AB28-58E6A8107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Toteuttajien valinta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A90047BC-3CEA-4F79-9B1F-6F48F25AC9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45835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9193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987E02-023B-4018-B859-92D7C352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Harjoittelu ja aikataulutus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AF89E4D7-2D35-4158-AA32-F410A310C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70283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176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431A957-5605-494B-9736-B2BC5DDC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i-FI" sz="3400">
                <a:solidFill>
                  <a:schemeClr val="accent1"/>
                </a:solidFill>
              </a:rPr>
              <a:t>Oheismateriaalit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ADC8EA-3435-4E90-AE2F-BBA35C51E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i-FI" sz="2400"/>
              <a:t>Inforastille erilaisia ampujan varusteita ja aseita mahdollisuuksien mukaan</a:t>
            </a:r>
          </a:p>
          <a:p>
            <a:r>
              <a:rPr lang="fi-FI" sz="2400"/>
              <a:t>Esitteitä</a:t>
            </a:r>
          </a:p>
          <a:p>
            <a:r>
              <a:rPr lang="fi-FI" sz="2400"/>
              <a:t>Lehtiä</a:t>
            </a:r>
          </a:p>
          <a:p>
            <a:r>
              <a:rPr lang="fi-FI" sz="2400"/>
              <a:t>Tietoisku omasta seurasta kotiin vietäväksi</a:t>
            </a:r>
          </a:p>
          <a:p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779483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SAL">
      <a:dk1>
        <a:srgbClr val="0E3754"/>
      </a:dk1>
      <a:lt1>
        <a:sysClr val="window" lastClr="FFFFFF"/>
      </a:lt1>
      <a:dk2>
        <a:srgbClr val="0E3754"/>
      </a:dk2>
      <a:lt2>
        <a:srgbClr val="F2F2F2"/>
      </a:lt2>
      <a:accent1>
        <a:srgbClr val="5FACE3"/>
      </a:accent1>
      <a:accent2>
        <a:srgbClr val="FF9900"/>
      </a:accent2>
      <a:accent3>
        <a:srgbClr val="36AFCE"/>
      </a:accent3>
      <a:accent4>
        <a:srgbClr val="1D6FA9"/>
      </a:accent4>
      <a:accent5>
        <a:srgbClr val="86CFE1"/>
      </a:accent5>
      <a:accent6>
        <a:srgbClr val="FF9900"/>
      </a:accent6>
      <a:hlink>
        <a:srgbClr val="0563C1"/>
      </a:hlink>
      <a:folHlink>
        <a:srgbClr val="0070C0"/>
      </a:folHlink>
    </a:clrScheme>
    <a:fontScheme name="SAL fontit">
      <a:majorFont>
        <a:latin typeface="Myanmar Text"/>
        <a:ea typeface=""/>
        <a:cs typeface=""/>
      </a:majorFont>
      <a:minorFont>
        <a:latin typeface="Myanm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Laajakuva</PresentationFormat>
  <Paragraphs>96</Paragraphs>
  <Slides>21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Arial</vt:lpstr>
      <vt:lpstr>Calibri</vt:lpstr>
      <vt:lpstr>Myanmar Text</vt:lpstr>
      <vt:lpstr>Office-teema</vt:lpstr>
      <vt:lpstr>PowerPoint-esitys</vt:lpstr>
      <vt:lpstr>Koulutapahtuma</vt:lpstr>
      <vt:lpstr>Koulutapahtuma – miten?</vt:lpstr>
      <vt:lpstr>Tavoitteet</vt:lpstr>
      <vt:lpstr>Suunnittelu</vt:lpstr>
      <vt:lpstr>Markkinointi</vt:lpstr>
      <vt:lpstr>Toteuttajien valinta</vt:lpstr>
      <vt:lpstr>Harjoittelu ja aikataulutus</vt:lpstr>
      <vt:lpstr>Oheismateriaalit</vt:lpstr>
      <vt:lpstr>Palkinnot ja lahjakortit</vt:lpstr>
      <vt:lpstr>Koulutapahtuma</vt:lpstr>
      <vt:lpstr>Valmistautuminen</vt:lpstr>
      <vt:lpstr>Aloitus</vt:lpstr>
      <vt:lpstr>Rastit</vt:lpstr>
      <vt:lpstr>Toiminta rasteilla</vt:lpstr>
      <vt:lpstr>Kilpailut ja arpajaiset</vt:lpstr>
      <vt:lpstr>Lopetus</vt:lpstr>
      <vt:lpstr>Jälkihoito</vt:lpstr>
      <vt:lpstr>Pitkäjänteisyys palkitaan</vt:lpstr>
      <vt:lpstr>Koulutapahtumat tuovat tulosta!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Sanna Laine</dc:creator>
  <cp:lastModifiedBy>Sanna Laine</cp:lastModifiedBy>
  <cp:revision>1</cp:revision>
  <dcterms:created xsi:type="dcterms:W3CDTF">2019-02-25T08:54:15Z</dcterms:created>
  <dcterms:modified xsi:type="dcterms:W3CDTF">2019-02-25T08:54:48Z</dcterms:modified>
</cp:coreProperties>
</file>